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9" r:id="rId2"/>
    <p:sldId id="288" r:id="rId3"/>
    <p:sldId id="291" r:id="rId4"/>
    <p:sldId id="290" r:id="rId5"/>
    <p:sldId id="274" r:id="rId6"/>
    <p:sldId id="278" r:id="rId7"/>
    <p:sldId id="281" r:id="rId8"/>
    <p:sldId id="282" r:id="rId9"/>
    <p:sldId id="285" r:id="rId10"/>
    <p:sldId id="283" r:id="rId11"/>
    <p:sldId id="284" r:id="rId12"/>
    <p:sldId id="287" r:id="rId13"/>
    <p:sldId id="279" r:id="rId14"/>
    <p:sldId id="280" r:id="rId15"/>
    <p:sldId id="276" r:id="rId16"/>
    <p:sldId id="277" r:id="rId17"/>
    <p:sldId id="275" r:id="rId18"/>
    <p:sldId id="286" r:id="rId19"/>
    <p:sldId id="292" r:id="rId20"/>
    <p:sldId id="321" r:id="rId21"/>
    <p:sldId id="293" r:id="rId22"/>
    <p:sldId id="295" r:id="rId23"/>
    <p:sldId id="297" r:id="rId24"/>
    <p:sldId id="294" r:id="rId25"/>
    <p:sldId id="296" r:id="rId26"/>
    <p:sldId id="299" r:id="rId27"/>
    <p:sldId id="298" r:id="rId28"/>
    <p:sldId id="301" r:id="rId29"/>
    <p:sldId id="300" r:id="rId30"/>
    <p:sldId id="302" r:id="rId31"/>
    <p:sldId id="304" r:id="rId32"/>
    <p:sldId id="303" r:id="rId33"/>
    <p:sldId id="305" r:id="rId34"/>
    <p:sldId id="311" r:id="rId35"/>
    <p:sldId id="310" r:id="rId36"/>
    <p:sldId id="307" r:id="rId37"/>
    <p:sldId id="308" r:id="rId38"/>
    <p:sldId id="306" r:id="rId39"/>
    <p:sldId id="309" r:id="rId40"/>
    <p:sldId id="312" r:id="rId41"/>
    <p:sldId id="313" r:id="rId42"/>
    <p:sldId id="314" r:id="rId43"/>
    <p:sldId id="315" r:id="rId44"/>
    <p:sldId id="316" r:id="rId45"/>
    <p:sldId id="317" r:id="rId46"/>
    <p:sldId id="318" r:id="rId47"/>
    <p:sldId id="319" r:id="rId48"/>
    <p:sldId id="320"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9BF"/>
    <a:srgbClr val="70AD47"/>
    <a:srgbClr val="2F528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26" autoAdjust="0"/>
    <p:restoredTop sz="94660"/>
  </p:normalViewPr>
  <p:slideViewPr>
    <p:cSldViewPr snapToGrid="0">
      <p:cViewPr varScale="1">
        <p:scale>
          <a:sx n="87" d="100"/>
          <a:sy n="87"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C326D-1E42-4EDC-AAAF-69BF8AC2B2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6757913-2EB3-4BAF-9F55-07CF6D74FB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31C976-E72B-42AB-A292-8318CCC8B322}"/>
              </a:ext>
            </a:extLst>
          </p:cNvPr>
          <p:cNvSpPr>
            <a:spLocks noGrp="1"/>
          </p:cNvSpPr>
          <p:nvPr>
            <p:ph type="dt" sz="half" idx="10"/>
          </p:nvPr>
        </p:nvSpPr>
        <p:spPr/>
        <p:txBody>
          <a:bodyPr/>
          <a:lstStyle/>
          <a:p>
            <a:fld id="{ABB542FA-ACF8-44DD-BF99-719C56F3FEF8}" type="datetimeFigureOut">
              <a:rPr lang="en-US" smtClean="0"/>
              <a:t>9/18/2023</a:t>
            </a:fld>
            <a:endParaRPr lang="en-US"/>
          </a:p>
        </p:txBody>
      </p:sp>
      <p:sp>
        <p:nvSpPr>
          <p:cNvPr id="5" name="Footer Placeholder 4">
            <a:extLst>
              <a:ext uri="{FF2B5EF4-FFF2-40B4-BE49-F238E27FC236}">
                <a16:creationId xmlns:a16="http://schemas.microsoft.com/office/drawing/2014/main" id="{DCD72563-C750-4522-B939-33C4D87993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B6F4FF-FE63-4780-94BF-062B576380F5}"/>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360215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31982-63F7-4DE2-BE2A-F105BAAD268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D944FF-6AF4-4949-82CE-A660038CF28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94AE6A-6447-4995-B473-87A09E9C485D}"/>
              </a:ext>
            </a:extLst>
          </p:cNvPr>
          <p:cNvSpPr>
            <a:spLocks noGrp="1"/>
          </p:cNvSpPr>
          <p:nvPr>
            <p:ph type="dt" sz="half" idx="10"/>
          </p:nvPr>
        </p:nvSpPr>
        <p:spPr/>
        <p:txBody>
          <a:bodyPr/>
          <a:lstStyle/>
          <a:p>
            <a:fld id="{ABB542FA-ACF8-44DD-BF99-719C56F3FEF8}" type="datetimeFigureOut">
              <a:rPr lang="en-US" smtClean="0"/>
              <a:t>9/18/2023</a:t>
            </a:fld>
            <a:endParaRPr lang="en-US"/>
          </a:p>
        </p:txBody>
      </p:sp>
      <p:sp>
        <p:nvSpPr>
          <p:cNvPr id="5" name="Footer Placeholder 4">
            <a:extLst>
              <a:ext uri="{FF2B5EF4-FFF2-40B4-BE49-F238E27FC236}">
                <a16:creationId xmlns:a16="http://schemas.microsoft.com/office/drawing/2014/main" id="{F8C5056E-56D7-4CDF-AB70-8C62F9FCE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67A7E0-BB5B-4A7F-ADC6-413515DFB6F8}"/>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1524646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9AC5C4-1C61-4805-AFFB-BE113A0D1CC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4A4157-879C-43DD-88C6-403C1D859A0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B5DEF2-D943-410E-92A9-5DA2DF806CB9}"/>
              </a:ext>
            </a:extLst>
          </p:cNvPr>
          <p:cNvSpPr>
            <a:spLocks noGrp="1"/>
          </p:cNvSpPr>
          <p:nvPr>
            <p:ph type="dt" sz="half" idx="10"/>
          </p:nvPr>
        </p:nvSpPr>
        <p:spPr/>
        <p:txBody>
          <a:bodyPr/>
          <a:lstStyle/>
          <a:p>
            <a:fld id="{ABB542FA-ACF8-44DD-BF99-719C56F3FEF8}" type="datetimeFigureOut">
              <a:rPr lang="en-US" smtClean="0"/>
              <a:t>9/18/2023</a:t>
            </a:fld>
            <a:endParaRPr lang="en-US"/>
          </a:p>
        </p:txBody>
      </p:sp>
      <p:sp>
        <p:nvSpPr>
          <p:cNvPr id="5" name="Footer Placeholder 4">
            <a:extLst>
              <a:ext uri="{FF2B5EF4-FFF2-40B4-BE49-F238E27FC236}">
                <a16:creationId xmlns:a16="http://schemas.microsoft.com/office/drawing/2014/main" id="{CE20E607-1704-4A19-AA1F-0191D8E8C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483840-8E66-458F-8EAE-9CA18A177B20}"/>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741119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2152C-045F-40DA-AF76-1C8A1642C7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705396-6E32-4352-A09D-23B64E7B53C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56BEBA-93D2-4B4B-93BB-EF83B5C28C29}"/>
              </a:ext>
            </a:extLst>
          </p:cNvPr>
          <p:cNvSpPr>
            <a:spLocks noGrp="1"/>
          </p:cNvSpPr>
          <p:nvPr>
            <p:ph type="dt" sz="half" idx="10"/>
          </p:nvPr>
        </p:nvSpPr>
        <p:spPr/>
        <p:txBody>
          <a:bodyPr/>
          <a:lstStyle/>
          <a:p>
            <a:fld id="{ABB542FA-ACF8-44DD-BF99-719C56F3FEF8}" type="datetimeFigureOut">
              <a:rPr lang="en-US" smtClean="0"/>
              <a:t>9/18/2023</a:t>
            </a:fld>
            <a:endParaRPr lang="en-US"/>
          </a:p>
        </p:txBody>
      </p:sp>
      <p:sp>
        <p:nvSpPr>
          <p:cNvPr id="5" name="Footer Placeholder 4">
            <a:extLst>
              <a:ext uri="{FF2B5EF4-FFF2-40B4-BE49-F238E27FC236}">
                <a16:creationId xmlns:a16="http://schemas.microsoft.com/office/drawing/2014/main" id="{D09CBAE5-AE84-4D59-B4F2-F7C50FC454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172ECC-4CCA-4A47-95A7-7817C60F4E5F}"/>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736509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2B6B0-075F-4F9F-92B3-E15FD876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38269-3410-4A8A-A7FA-14117249F4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AF709B7-9086-4ED4-AAB5-ED4D5EE08189}"/>
              </a:ext>
            </a:extLst>
          </p:cNvPr>
          <p:cNvSpPr>
            <a:spLocks noGrp="1"/>
          </p:cNvSpPr>
          <p:nvPr>
            <p:ph type="dt" sz="half" idx="10"/>
          </p:nvPr>
        </p:nvSpPr>
        <p:spPr/>
        <p:txBody>
          <a:bodyPr/>
          <a:lstStyle/>
          <a:p>
            <a:fld id="{ABB542FA-ACF8-44DD-BF99-719C56F3FEF8}" type="datetimeFigureOut">
              <a:rPr lang="en-US" smtClean="0"/>
              <a:t>9/18/2023</a:t>
            </a:fld>
            <a:endParaRPr lang="en-US"/>
          </a:p>
        </p:txBody>
      </p:sp>
      <p:sp>
        <p:nvSpPr>
          <p:cNvPr id="5" name="Footer Placeholder 4">
            <a:extLst>
              <a:ext uri="{FF2B5EF4-FFF2-40B4-BE49-F238E27FC236}">
                <a16:creationId xmlns:a16="http://schemas.microsoft.com/office/drawing/2014/main" id="{F2B2EDC3-E6A3-41AB-B5D6-5373C94594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5EFC01-F8AA-4BF0-B784-563D729EEE2A}"/>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6245400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26AFC3-9C72-4026-8562-D53C5C0552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659B584-E002-4056-B423-4E6DAB59486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D5BE9D-8490-43B6-A687-FB084EF264E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1A42FE-E12C-4695-AD10-3A459F6EFF15}"/>
              </a:ext>
            </a:extLst>
          </p:cNvPr>
          <p:cNvSpPr>
            <a:spLocks noGrp="1"/>
          </p:cNvSpPr>
          <p:nvPr>
            <p:ph type="dt" sz="half" idx="10"/>
          </p:nvPr>
        </p:nvSpPr>
        <p:spPr/>
        <p:txBody>
          <a:bodyPr/>
          <a:lstStyle/>
          <a:p>
            <a:fld id="{ABB542FA-ACF8-44DD-BF99-719C56F3FEF8}" type="datetimeFigureOut">
              <a:rPr lang="en-US" smtClean="0"/>
              <a:t>9/18/2023</a:t>
            </a:fld>
            <a:endParaRPr lang="en-US"/>
          </a:p>
        </p:txBody>
      </p:sp>
      <p:sp>
        <p:nvSpPr>
          <p:cNvPr id="6" name="Footer Placeholder 5">
            <a:extLst>
              <a:ext uri="{FF2B5EF4-FFF2-40B4-BE49-F238E27FC236}">
                <a16:creationId xmlns:a16="http://schemas.microsoft.com/office/drawing/2014/main" id="{E42BD410-774E-43CA-B262-AAC3AE6C55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267926-2C07-4BE3-ABD9-557D69B338DD}"/>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2793182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F6A4A-50E5-4C84-93DF-E5E3BBC4EA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5292BA-CEF0-41EB-B037-C56608B3FD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6574BA9-B7CA-47E6-8E00-B899A022100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AB7448-1907-4556-BB6C-FEA9EA6282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126DF82-5628-4DB7-B49C-58052824781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C0B679-2DD6-4BBD-A726-7F50AE89FA1D}"/>
              </a:ext>
            </a:extLst>
          </p:cNvPr>
          <p:cNvSpPr>
            <a:spLocks noGrp="1"/>
          </p:cNvSpPr>
          <p:nvPr>
            <p:ph type="dt" sz="half" idx="10"/>
          </p:nvPr>
        </p:nvSpPr>
        <p:spPr/>
        <p:txBody>
          <a:bodyPr/>
          <a:lstStyle/>
          <a:p>
            <a:fld id="{ABB542FA-ACF8-44DD-BF99-719C56F3FEF8}" type="datetimeFigureOut">
              <a:rPr lang="en-US" smtClean="0"/>
              <a:t>9/18/2023</a:t>
            </a:fld>
            <a:endParaRPr lang="en-US"/>
          </a:p>
        </p:txBody>
      </p:sp>
      <p:sp>
        <p:nvSpPr>
          <p:cNvPr id="8" name="Footer Placeholder 7">
            <a:extLst>
              <a:ext uri="{FF2B5EF4-FFF2-40B4-BE49-F238E27FC236}">
                <a16:creationId xmlns:a16="http://schemas.microsoft.com/office/drawing/2014/main" id="{2C492192-A6B9-49F2-B8A3-067533C57D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3E0C66-3452-45C3-ABA9-D7B8D6AF3876}"/>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37566323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F37A4-7B3E-4515-AF4D-60300B8E97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5A5E3A-B846-4683-8F68-E4580DFF768E}"/>
              </a:ext>
            </a:extLst>
          </p:cNvPr>
          <p:cNvSpPr>
            <a:spLocks noGrp="1"/>
          </p:cNvSpPr>
          <p:nvPr>
            <p:ph type="dt" sz="half" idx="10"/>
          </p:nvPr>
        </p:nvSpPr>
        <p:spPr/>
        <p:txBody>
          <a:bodyPr/>
          <a:lstStyle/>
          <a:p>
            <a:fld id="{ABB542FA-ACF8-44DD-BF99-719C56F3FEF8}" type="datetimeFigureOut">
              <a:rPr lang="en-US" smtClean="0"/>
              <a:t>9/18/2023</a:t>
            </a:fld>
            <a:endParaRPr lang="en-US"/>
          </a:p>
        </p:txBody>
      </p:sp>
      <p:sp>
        <p:nvSpPr>
          <p:cNvPr id="4" name="Footer Placeholder 3">
            <a:extLst>
              <a:ext uri="{FF2B5EF4-FFF2-40B4-BE49-F238E27FC236}">
                <a16:creationId xmlns:a16="http://schemas.microsoft.com/office/drawing/2014/main" id="{4046A06A-C3E3-43EE-A051-E9237EE90B6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39F37A-8224-4F47-83F9-F5797CBB46BA}"/>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2801300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500AAE-889F-46F0-8D4F-042A99DC13D6}"/>
              </a:ext>
            </a:extLst>
          </p:cNvPr>
          <p:cNvSpPr>
            <a:spLocks noGrp="1"/>
          </p:cNvSpPr>
          <p:nvPr>
            <p:ph type="dt" sz="half" idx="10"/>
          </p:nvPr>
        </p:nvSpPr>
        <p:spPr/>
        <p:txBody>
          <a:bodyPr/>
          <a:lstStyle/>
          <a:p>
            <a:fld id="{ABB542FA-ACF8-44DD-BF99-719C56F3FEF8}" type="datetimeFigureOut">
              <a:rPr lang="en-US" smtClean="0"/>
              <a:t>9/18/2023</a:t>
            </a:fld>
            <a:endParaRPr lang="en-US"/>
          </a:p>
        </p:txBody>
      </p:sp>
      <p:sp>
        <p:nvSpPr>
          <p:cNvPr id="3" name="Footer Placeholder 2">
            <a:extLst>
              <a:ext uri="{FF2B5EF4-FFF2-40B4-BE49-F238E27FC236}">
                <a16:creationId xmlns:a16="http://schemas.microsoft.com/office/drawing/2014/main" id="{9E321F99-11AE-423A-923B-EC050FA203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ECAC09-A411-4818-9765-BBACF72053C8}"/>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429658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E28D1-EF55-414A-A403-0E95E0E1D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CBB02E-6662-4173-A2E2-02E34002D7C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62CABB-C921-4DA9-9219-5F45C75459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3C39378-10A2-47D0-B832-A73BA45105DE}"/>
              </a:ext>
            </a:extLst>
          </p:cNvPr>
          <p:cNvSpPr>
            <a:spLocks noGrp="1"/>
          </p:cNvSpPr>
          <p:nvPr>
            <p:ph type="dt" sz="half" idx="10"/>
          </p:nvPr>
        </p:nvSpPr>
        <p:spPr/>
        <p:txBody>
          <a:bodyPr/>
          <a:lstStyle/>
          <a:p>
            <a:fld id="{ABB542FA-ACF8-44DD-BF99-719C56F3FEF8}" type="datetimeFigureOut">
              <a:rPr lang="en-US" smtClean="0"/>
              <a:t>9/18/2023</a:t>
            </a:fld>
            <a:endParaRPr lang="en-US"/>
          </a:p>
        </p:txBody>
      </p:sp>
      <p:sp>
        <p:nvSpPr>
          <p:cNvPr id="6" name="Footer Placeholder 5">
            <a:extLst>
              <a:ext uri="{FF2B5EF4-FFF2-40B4-BE49-F238E27FC236}">
                <a16:creationId xmlns:a16="http://schemas.microsoft.com/office/drawing/2014/main" id="{C302A1C2-1086-4A38-A7C0-AD9EBB689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1A4F44-DACF-44D7-A84D-B035FDF537BE}"/>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6130273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A5B8F-9BF9-4379-AEB3-89E642C979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91159E-2F50-4A0F-8BF7-CE26D580FF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AF9D6C-A83D-4533-9831-608762B8F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CA1A46D-3F09-42FE-9A7F-587634AEEDB8}"/>
              </a:ext>
            </a:extLst>
          </p:cNvPr>
          <p:cNvSpPr>
            <a:spLocks noGrp="1"/>
          </p:cNvSpPr>
          <p:nvPr>
            <p:ph type="dt" sz="half" idx="10"/>
          </p:nvPr>
        </p:nvSpPr>
        <p:spPr/>
        <p:txBody>
          <a:bodyPr/>
          <a:lstStyle/>
          <a:p>
            <a:fld id="{ABB542FA-ACF8-44DD-BF99-719C56F3FEF8}" type="datetimeFigureOut">
              <a:rPr lang="en-US" smtClean="0"/>
              <a:t>9/18/2023</a:t>
            </a:fld>
            <a:endParaRPr lang="en-US"/>
          </a:p>
        </p:txBody>
      </p:sp>
      <p:sp>
        <p:nvSpPr>
          <p:cNvPr id="6" name="Footer Placeholder 5">
            <a:extLst>
              <a:ext uri="{FF2B5EF4-FFF2-40B4-BE49-F238E27FC236}">
                <a16:creationId xmlns:a16="http://schemas.microsoft.com/office/drawing/2014/main" id="{B631EEFE-ED37-492E-9B58-D6425892ED7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AF9960-860D-4557-A95E-185A52C08F5D}"/>
              </a:ext>
            </a:extLst>
          </p:cNvPr>
          <p:cNvSpPr>
            <a:spLocks noGrp="1"/>
          </p:cNvSpPr>
          <p:nvPr>
            <p:ph type="sldNum" sz="quarter" idx="12"/>
          </p:nvPr>
        </p:nvSpPr>
        <p:spPr/>
        <p:txBody>
          <a:bodyPr/>
          <a:lstStyle/>
          <a:p>
            <a:fld id="{6B5D649B-2CD8-4AD7-997D-BD9171FA275E}" type="slidenum">
              <a:rPr lang="en-US" smtClean="0"/>
              <a:t>‹#›</a:t>
            </a:fld>
            <a:endParaRPr lang="en-US"/>
          </a:p>
        </p:txBody>
      </p:sp>
    </p:spTree>
    <p:extLst>
      <p:ext uri="{BB962C8B-B14F-4D97-AF65-F5344CB8AC3E}">
        <p14:creationId xmlns:p14="http://schemas.microsoft.com/office/powerpoint/2010/main" val="16172891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69C9EC-4E60-406D-826E-68B17F14EB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5A10DD6-D50C-4D4C-9D17-C7DE90A3F7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408DE1-2BFD-4E35-A11D-A28E35A415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B542FA-ACF8-44DD-BF99-719C56F3FEF8}" type="datetimeFigureOut">
              <a:rPr lang="en-US" smtClean="0"/>
              <a:t>9/18/2023</a:t>
            </a:fld>
            <a:endParaRPr lang="en-US"/>
          </a:p>
        </p:txBody>
      </p:sp>
      <p:sp>
        <p:nvSpPr>
          <p:cNvPr id="5" name="Footer Placeholder 4">
            <a:extLst>
              <a:ext uri="{FF2B5EF4-FFF2-40B4-BE49-F238E27FC236}">
                <a16:creationId xmlns:a16="http://schemas.microsoft.com/office/drawing/2014/main" id="{470DD614-42FA-44AA-9A80-F7921BCD86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19DAC7C-AD3F-423A-AA5F-17AD28B021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5D649B-2CD8-4AD7-997D-BD9171FA275E}" type="slidenum">
              <a:rPr lang="en-US" smtClean="0"/>
              <a:t>‹#›</a:t>
            </a:fld>
            <a:endParaRPr lang="en-US"/>
          </a:p>
        </p:txBody>
      </p:sp>
    </p:spTree>
    <p:extLst>
      <p:ext uri="{BB962C8B-B14F-4D97-AF65-F5344CB8AC3E}">
        <p14:creationId xmlns:p14="http://schemas.microsoft.com/office/powerpoint/2010/main" val="35488706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85.jpg"/><Relationship Id="rId7" Type="http://schemas.openxmlformats.org/officeDocument/2006/relationships/image" Target="../media/image89.jpg"/><Relationship Id="rId2" Type="http://schemas.openxmlformats.org/officeDocument/2006/relationships/image" Target="../media/image84.jpg"/><Relationship Id="rId1" Type="http://schemas.openxmlformats.org/officeDocument/2006/relationships/slideLayout" Target="../slideLayouts/slideLayout2.xml"/><Relationship Id="rId6" Type="http://schemas.openxmlformats.org/officeDocument/2006/relationships/image" Target="../media/image88.jpg"/><Relationship Id="rId11" Type="http://schemas.openxmlformats.org/officeDocument/2006/relationships/image" Target="../media/image93.jpg"/><Relationship Id="rId5" Type="http://schemas.openxmlformats.org/officeDocument/2006/relationships/image" Target="../media/image87.jpg"/><Relationship Id="rId10" Type="http://schemas.openxmlformats.org/officeDocument/2006/relationships/image" Target="../media/image92.jpg"/><Relationship Id="rId4" Type="http://schemas.openxmlformats.org/officeDocument/2006/relationships/image" Target="../media/image86.jpg"/><Relationship Id="rId9" Type="http://schemas.openxmlformats.org/officeDocument/2006/relationships/image" Target="../media/image91.jpg"/></Relationships>
</file>

<file path=ppt/slides/_rels/slide11.xml.rels><?xml version="1.0" encoding="UTF-8" standalone="yes"?>
<Relationships xmlns="http://schemas.openxmlformats.org/package/2006/relationships"><Relationship Id="rId8" Type="http://schemas.openxmlformats.org/officeDocument/2006/relationships/image" Target="../media/image99.jpg"/><Relationship Id="rId3" Type="http://schemas.openxmlformats.org/officeDocument/2006/relationships/image" Target="../media/image94.jpg"/><Relationship Id="rId7" Type="http://schemas.openxmlformats.org/officeDocument/2006/relationships/image" Target="../media/image98.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jpg"/><Relationship Id="rId4" Type="http://schemas.openxmlformats.org/officeDocument/2006/relationships/image" Target="../media/image95.png"/><Relationship Id="rId9" Type="http://schemas.openxmlformats.org/officeDocument/2006/relationships/image" Target="../media/image100.jpg"/></Relationships>
</file>

<file path=ppt/slides/_rels/slide12.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2.jpg"/><Relationship Id="rId3" Type="http://schemas.openxmlformats.org/officeDocument/2006/relationships/image" Target="../media/image102.png"/><Relationship Id="rId7" Type="http://schemas.openxmlformats.org/officeDocument/2006/relationships/image" Target="../media/image106.jpg"/><Relationship Id="rId12" Type="http://schemas.openxmlformats.org/officeDocument/2006/relationships/image" Target="../media/image111.jpg"/><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105.png"/><Relationship Id="rId11" Type="http://schemas.openxmlformats.org/officeDocument/2006/relationships/image" Target="../media/image110.jpg"/><Relationship Id="rId5" Type="http://schemas.openxmlformats.org/officeDocument/2006/relationships/image" Target="../media/image104.jpg"/><Relationship Id="rId10" Type="http://schemas.openxmlformats.org/officeDocument/2006/relationships/image" Target="../media/image109.jpg"/><Relationship Id="rId4" Type="http://schemas.openxmlformats.org/officeDocument/2006/relationships/image" Target="../media/image103.jpg"/><Relationship Id="rId9" Type="http://schemas.openxmlformats.org/officeDocument/2006/relationships/image" Target="../media/image108.jpg"/></Relationships>
</file>

<file path=ppt/slides/_rels/slide13.xml.rels><?xml version="1.0" encoding="UTF-8" standalone="yes"?>
<Relationships xmlns="http://schemas.openxmlformats.org/package/2006/relationships"><Relationship Id="rId8" Type="http://schemas.openxmlformats.org/officeDocument/2006/relationships/image" Target="../media/image117.jpg"/><Relationship Id="rId3" Type="http://schemas.openxmlformats.org/officeDocument/2006/relationships/image" Target="../media/image113.jpg"/><Relationship Id="rId7" Type="http://schemas.openxmlformats.org/officeDocument/2006/relationships/image" Target="../media/image116.jpg"/><Relationship Id="rId2" Type="http://schemas.openxmlformats.org/officeDocument/2006/relationships/image" Target="../media/image112.jpg"/><Relationship Id="rId1" Type="http://schemas.openxmlformats.org/officeDocument/2006/relationships/slideLayout" Target="../slideLayouts/slideLayout2.xml"/><Relationship Id="rId6" Type="http://schemas.openxmlformats.org/officeDocument/2006/relationships/image" Target="../media/image115.jpg"/><Relationship Id="rId5" Type="http://schemas.openxmlformats.org/officeDocument/2006/relationships/image" Target="../media/image114.jpg"/><Relationship Id="rId10" Type="http://schemas.openxmlformats.org/officeDocument/2006/relationships/image" Target="../media/image119.jpg"/><Relationship Id="rId4" Type="http://schemas.openxmlformats.org/officeDocument/2006/relationships/image" Target="../media/image86.jpg"/><Relationship Id="rId9" Type="http://schemas.openxmlformats.org/officeDocument/2006/relationships/image" Target="../media/image118.jpg"/></Relationships>
</file>

<file path=ppt/slides/_rels/slide14.xml.rels><?xml version="1.0" encoding="UTF-8" standalone="yes"?>
<Relationships xmlns="http://schemas.openxmlformats.org/package/2006/relationships"><Relationship Id="rId8" Type="http://schemas.openxmlformats.org/officeDocument/2006/relationships/image" Target="../media/image123.jpg"/><Relationship Id="rId13" Type="http://schemas.openxmlformats.org/officeDocument/2006/relationships/image" Target="../media/image91.jpg"/><Relationship Id="rId18" Type="http://schemas.openxmlformats.org/officeDocument/2006/relationships/image" Target="../media/image128.jpg"/><Relationship Id="rId3" Type="http://schemas.openxmlformats.org/officeDocument/2006/relationships/image" Target="../media/image121.jpg"/><Relationship Id="rId21" Type="http://schemas.openxmlformats.org/officeDocument/2006/relationships/image" Target="../media/image129.png"/><Relationship Id="rId7" Type="http://schemas.openxmlformats.org/officeDocument/2006/relationships/image" Target="../media/image122.jpg"/><Relationship Id="rId12" Type="http://schemas.openxmlformats.org/officeDocument/2006/relationships/image" Target="../media/image90.jpg"/><Relationship Id="rId17" Type="http://schemas.openxmlformats.org/officeDocument/2006/relationships/image" Target="../media/image127.png"/><Relationship Id="rId2" Type="http://schemas.openxmlformats.org/officeDocument/2006/relationships/image" Target="../media/image120.png"/><Relationship Id="rId16" Type="http://schemas.openxmlformats.org/officeDocument/2006/relationships/image" Target="../media/image126.png"/><Relationship Id="rId20" Type="http://schemas.openxmlformats.org/officeDocument/2006/relationships/image" Target="../media/image93.jpg"/><Relationship Id="rId1" Type="http://schemas.openxmlformats.org/officeDocument/2006/relationships/slideLayout" Target="../slideLayouts/slideLayout2.xml"/><Relationship Id="rId6" Type="http://schemas.openxmlformats.org/officeDocument/2006/relationships/image" Target="../media/image88.jpg"/><Relationship Id="rId11" Type="http://schemas.openxmlformats.org/officeDocument/2006/relationships/image" Target="../media/image89.jpg"/><Relationship Id="rId5" Type="http://schemas.openxmlformats.org/officeDocument/2006/relationships/image" Target="../media/image87.jpg"/><Relationship Id="rId15" Type="http://schemas.openxmlformats.org/officeDocument/2006/relationships/image" Target="../media/image57.jpg"/><Relationship Id="rId10" Type="http://schemas.openxmlformats.org/officeDocument/2006/relationships/image" Target="../media/image124.jpg"/><Relationship Id="rId19" Type="http://schemas.openxmlformats.org/officeDocument/2006/relationships/image" Target="../media/image92.jpg"/><Relationship Id="rId4" Type="http://schemas.openxmlformats.org/officeDocument/2006/relationships/image" Target="../media/image86.jpg"/><Relationship Id="rId9" Type="http://schemas.openxmlformats.org/officeDocument/2006/relationships/image" Target="../media/image76.jpg"/><Relationship Id="rId14" Type="http://schemas.openxmlformats.org/officeDocument/2006/relationships/image" Target="../media/image125.jpg"/></Relationships>
</file>

<file path=ppt/slides/_rels/slide15.xml.rels><?xml version="1.0" encoding="UTF-8" standalone="yes"?>
<Relationships xmlns="http://schemas.openxmlformats.org/package/2006/relationships"><Relationship Id="rId8" Type="http://schemas.openxmlformats.org/officeDocument/2006/relationships/image" Target="../media/image136.jpg"/><Relationship Id="rId13" Type="http://schemas.openxmlformats.org/officeDocument/2006/relationships/image" Target="../media/image140.jpg"/><Relationship Id="rId3" Type="http://schemas.openxmlformats.org/officeDocument/2006/relationships/image" Target="../media/image131.png"/><Relationship Id="rId7" Type="http://schemas.openxmlformats.org/officeDocument/2006/relationships/image" Target="../media/image135.png"/><Relationship Id="rId12" Type="http://schemas.openxmlformats.org/officeDocument/2006/relationships/image" Target="../media/image139.png"/><Relationship Id="rId2" Type="http://schemas.openxmlformats.org/officeDocument/2006/relationships/image" Target="../media/image130.png"/><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8.jpg"/><Relationship Id="rId5" Type="http://schemas.openxmlformats.org/officeDocument/2006/relationships/image" Target="../media/image133.png"/><Relationship Id="rId10" Type="http://schemas.openxmlformats.org/officeDocument/2006/relationships/image" Target="../media/image71.png"/><Relationship Id="rId4" Type="http://schemas.openxmlformats.org/officeDocument/2006/relationships/image" Target="../media/image132.png"/><Relationship Id="rId9" Type="http://schemas.openxmlformats.org/officeDocument/2006/relationships/image" Target="../media/image137.jpg"/><Relationship Id="rId14" Type="http://schemas.openxmlformats.org/officeDocument/2006/relationships/image" Target="../media/image141.jpg"/></Relationships>
</file>

<file path=ppt/slides/_rels/slide1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48.jpg"/><Relationship Id="rId13" Type="http://schemas.openxmlformats.org/officeDocument/2006/relationships/image" Target="../media/image153.jpg"/><Relationship Id="rId18" Type="http://schemas.openxmlformats.org/officeDocument/2006/relationships/image" Target="../media/image158.png"/><Relationship Id="rId3" Type="http://schemas.openxmlformats.org/officeDocument/2006/relationships/image" Target="../media/image145.jpg"/><Relationship Id="rId21" Type="http://schemas.openxmlformats.org/officeDocument/2006/relationships/image" Target="../media/image160.png"/><Relationship Id="rId7" Type="http://schemas.openxmlformats.org/officeDocument/2006/relationships/image" Target="../media/image11.jpg"/><Relationship Id="rId12" Type="http://schemas.openxmlformats.org/officeDocument/2006/relationships/image" Target="../media/image152.jpg"/><Relationship Id="rId17" Type="http://schemas.openxmlformats.org/officeDocument/2006/relationships/image" Target="../media/image157.jpg"/><Relationship Id="rId2" Type="http://schemas.openxmlformats.org/officeDocument/2006/relationships/image" Target="../media/image144.png"/><Relationship Id="rId16" Type="http://schemas.openxmlformats.org/officeDocument/2006/relationships/image" Target="../media/image156.jpg"/><Relationship Id="rId20" Type="http://schemas.openxmlformats.org/officeDocument/2006/relationships/image" Target="../media/image136.jpg"/><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151.jpeg"/><Relationship Id="rId5" Type="http://schemas.openxmlformats.org/officeDocument/2006/relationships/image" Target="../media/image44.jpg"/><Relationship Id="rId15" Type="http://schemas.openxmlformats.org/officeDocument/2006/relationships/image" Target="../media/image155.jpg"/><Relationship Id="rId23" Type="http://schemas.openxmlformats.org/officeDocument/2006/relationships/image" Target="../media/image162.jpg"/><Relationship Id="rId10" Type="http://schemas.openxmlformats.org/officeDocument/2006/relationships/image" Target="../media/image150.jpeg"/><Relationship Id="rId19" Type="http://schemas.openxmlformats.org/officeDocument/2006/relationships/image" Target="../media/image159.png"/><Relationship Id="rId4" Type="http://schemas.openxmlformats.org/officeDocument/2006/relationships/image" Target="../media/image146.jpg"/><Relationship Id="rId9" Type="http://schemas.openxmlformats.org/officeDocument/2006/relationships/image" Target="../media/image149.png"/><Relationship Id="rId14" Type="http://schemas.openxmlformats.org/officeDocument/2006/relationships/image" Target="../media/image154.jpg"/><Relationship Id="rId22" Type="http://schemas.openxmlformats.org/officeDocument/2006/relationships/image" Target="../media/image161.jpeg"/></Relationships>
</file>

<file path=ppt/slides/_rels/slide18.xml.rels><?xml version="1.0" encoding="UTF-8" standalone="yes"?>
<Relationships xmlns="http://schemas.openxmlformats.org/package/2006/relationships"><Relationship Id="rId8" Type="http://schemas.openxmlformats.org/officeDocument/2006/relationships/image" Target="../media/image169.jpg"/><Relationship Id="rId13" Type="http://schemas.openxmlformats.org/officeDocument/2006/relationships/image" Target="../media/image174.jpg"/><Relationship Id="rId18" Type="http://schemas.openxmlformats.org/officeDocument/2006/relationships/image" Target="../media/image179.png"/><Relationship Id="rId3" Type="http://schemas.openxmlformats.org/officeDocument/2006/relationships/image" Target="../media/image164.png"/><Relationship Id="rId7" Type="http://schemas.openxmlformats.org/officeDocument/2006/relationships/image" Target="../media/image168.jpg"/><Relationship Id="rId12" Type="http://schemas.openxmlformats.org/officeDocument/2006/relationships/image" Target="../media/image173.jpg"/><Relationship Id="rId17" Type="http://schemas.openxmlformats.org/officeDocument/2006/relationships/image" Target="../media/image178.png"/><Relationship Id="rId2" Type="http://schemas.openxmlformats.org/officeDocument/2006/relationships/image" Target="../media/image163.png"/><Relationship Id="rId16" Type="http://schemas.openxmlformats.org/officeDocument/2006/relationships/image" Target="../media/image177.jpg"/><Relationship Id="rId1" Type="http://schemas.openxmlformats.org/officeDocument/2006/relationships/slideLayout" Target="../slideLayouts/slideLayout2.xml"/><Relationship Id="rId6" Type="http://schemas.openxmlformats.org/officeDocument/2006/relationships/image" Target="../media/image167.jpg"/><Relationship Id="rId11" Type="http://schemas.openxmlformats.org/officeDocument/2006/relationships/image" Target="../media/image172.png"/><Relationship Id="rId5" Type="http://schemas.openxmlformats.org/officeDocument/2006/relationships/image" Target="../media/image166.jpg"/><Relationship Id="rId15" Type="http://schemas.openxmlformats.org/officeDocument/2006/relationships/image" Target="../media/image176.jpg"/><Relationship Id="rId10" Type="http://schemas.openxmlformats.org/officeDocument/2006/relationships/image" Target="../media/image171.png"/><Relationship Id="rId19" Type="http://schemas.openxmlformats.org/officeDocument/2006/relationships/image" Target="../media/image12.jpg"/><Relationship Id="rId4" Type="http://schemas.openxmlformats.org/officeDocument/2006/relationships/image" Target="../media/image165.png"/><Relationship Id="rId9" Type="http://schemas.openxmlformats.org/officeDocument/2006/relationships/image" Target="../media/image170.png"/><Relationship Id="rId14" Type="http://schemas.openxmlformats.org/officeDocument/2006/relationships/image" Target="../media/image175.jpg"/></Relationships>
</file>

<file path=ppt/slides/_rels/slide19.xml.rels><?xml version="1.0" encoding="UTF-8" standalone="yes"?>
<Relationships xmlns="http://schemas.openxmlformats.org/package/2006/relationships"><Relationship Id="rId8" Type="http://schemas.openxmlformats.org/officeDocument/2006/relationships/image" Target="../media/image185.jpg"/><Relationship Id="rId13" Type="http://schemas.openxmlformats.org/officeDocument/2006/relationships/image" Target="../media/image190.jpg"/><Relationship Id="rId3" Type="http://schemas.openxmlformats.org/officeDocument/2006/relationships/image" Target="../media/image10.jpg"/><Relationship Id="rId7" Type="http://schemas.openxmlformats.org/officeDocument/2006/relationships/image" Target="../media/image184.jpg"/><Relationship Id="rId12" Type="http://schemas.openxmlformats.org/officeDocument/2006/relationships/image" Target="../media/image189.jpg"/><Relationship Id="rId2" Type="http://schemas.openxmlformats.org/officeDocument/2006/relationships/image" Target="../media/image180.jpg"/><Relationship Id="rId1" Type="http://schemas.openxmlformats.org/officeDocument/2006/relationships/slideLayout" Target="../slideLayouts/slideLayout2.xml"/><Relationship Id="rId6" Type="http://schemas.openxmlformats.org/officeDocument/2006/relationships/image" Target="../media/image183.jpeg"/><Relationship Id="rId11" Type="http://schemas.openxmlformats.org/officeDocument/2006/relationships/image" Target="../media/image188.jpg"/><Relationship Id="rId5" Type="http://schemas.openxmlformats.org/officeDocument/2006/relationships/image" Target="../media/image182.jpg"/><Relationship Id="rId10" Type="http://schemas.openxmlformats.org/officeDocument/2006/relationships/image" Target="../media/image187.png"/><Relationship Id="rId4" Type="http://schemas.openxmlformats.org/officeDocument/2006/relationships/image" Target="../media/image181.jpg"/><Relationship Id="rId9" Type="http://schemas.openxmlformats.org/officeDocument/2006/relationships/image" Target="../media/image186.jp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8" Type="http://schemas.openxmlformats.org/officeDocument/2006/relationships/image" Target="../media/image196.jpg"/><Relationship Id="rId13" Type="http://schemas.openxmlformats.org/officeDocument/2006/relationships/image" Target="../media/image201.png"/><Relationship Id="rId3" Type="http://schemas.openxmlformats.org/officeDocument/2006/relationships/image" Target="../media/image191.jpg"/><Relationship Id="rId7" Type="http://schemas.openxmlformats.org/officeDocument/2006/relationships/image" Target="../media/image195.jpg"/><Relationship Id="rId12" Type="http://schemas.openxmlformats.org/officeDocument/2006/relationships/image" Target="../media/image200.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png"/><Relationship Id="rId5" Type="http://schemas.openxmlformats.org/officeDocument/2006/relationships/image" Target="../media/image193.png"/><Relationship Id="rId10" Type="http://schemas.openxmlformats.org/officeDocument/2006/relationships/image" Target="../media/image198.jpg"/><Relationship Id="rId4" Type="http://schemas.openxmlformats.org/officeDocument/2006/relationships/image" Target="../media/image192.jpg"/><Relationship Id="rId9" Type="http://schemas.openxmlformats.org/officeDocument/2006/relationships/image" Target="../media/image197.jpg"/><Relationship Id="rId14" Type="http://schemas.openxmlformats.org/officeDocument/2006/relationships/image" Target="../media/image202.png"/></Relationships>
</file>

<file path=ppt/slides/_rels/slide21.xml.rels><?xml version="1.0" encoding="UTF-8" standalone="yes"?>
<Relationships xmlns="http://schemas.openxmlformats.org/package/2006/relationships"><Relationship Id="rId3" Type="http://schemas.openxmlformats.org/officeDocument/2006/relationships/image" Target="../media/image204.jpg"/><Relationship Id="rId2" Type="http://schemas.openxmlformats.org/officeDocument/2006/relationships/image" Target="../media/image203.jpg"/><Relationship Id="rId1" Type="http://schemas.openxmlformats.org/officeDocument/2006/relationships/slideLayout" Target="../slideLayouts/slideLayout2.xml"/><Relationship Id="rId5" Type="http://schemas.openxmlformats.org/officeDocument/2006/relationships/image" Target="../media/image206.jpg"/><Relationship Id="rId4" Type="http://schemas.openxmlformats.org/officeDocument/2006/relationships/image" Target="../media/image205.jpg"/></Relationships>
</file>

<file path=ppt/slides/_rels/slide22.xml.rels><?xml version="1.0" encoding="UTF-8" standalone="yes"?>
<Relationships xmlns="http://schemas.openxmlformats.org/package/2006/relationships"><Relationship Id="rId8" Type="http://schemas.openxmlformats.org/officeDocument/2006/relationships/image" Target="../media/image212.jpg"/><Relationship Id="rId13" Type="http://schemas.openxmlformats.org/officeDocument/2006/relationships/image" Target="../media/image217.jpeg"/><Relationship Id="rId18" Type="http://schemas.openxmlformats.org/officeDocument/2006/relationships/image" Target="../media/image220.jpeg"/><Relationship Id="rId26" Type="http://schemas.openxmlformats.org/officeDocument/2006/relationships/image" Target="../media/image227.jpg"/><Relationship Id="rId3" Type="http://schemas.openxmlformats.org/officeDocument/2006/relationships/image" Target="../media/image208.png"/><Relationship Id="rId21" Type="http://schemas.openxmlformats.org/officeDocument/2006/relationships/image" Target="../media/image222.jpg"/><Relationship Id="rId7" Type="http://schemas.openxmlformats.org/officeDocument/2006/relationships/image" Target="../media/image211.jpeg"/><Relationship Id="rId12" Type="http://schemas.openxmlformats.org/officeDocument/2006/relationships/image" Target="../media/image216.jpeg"/><Relationship Id="rId17" Type="http://schemas.openxmlformats.org/officeDocument/2006/relationships/image" Target="../media/image219.png"/><Relationship Id="rId25" Type="http://schemas.openxmlformats.org/officeDocument/2006/relationships/image" Target="../media/image226.jpg"/><Relationship Id="rId2" Type="http://schemas.openxmlformats.org/officeDocument/2006/relationships/image" Target="../media/image207.png"/><Relationship Id="rId16" Type="http://schemas.openxmlformats.org/officeDocument/2006/relationships/image" Target="../media/image23.jpg"/><Relationship Id="rId20"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63.jpg"/><Relationship Id="rId11" Type="http://schemas.openxmlformats.org/officeDocument/2006/relationships/image" Target="../media/image215.jpg"/><Relationship Id="rId24" Type="http://schemas.openxmlformats.org/officeDocument/2006/relationships/image" Target="../media/image225.jpeg"/><Relationship Id="rId5" Type="http://schemas.openxmlformats.org/officeDocument/2006/relationships/image" Target="../media/image210.jpg"/><Relationship Id="rId15" Type="http://schemas.openxmlformats.org/officeDocument/2006/relationships/image" Target="../media/image27.jpg"/><Relationship Id="rId23" Type="http://schemas.openxmlformats.org/officeDocument/2006/relationships/image" Target="../media/image224.jpg"/><Relationship Id="rId10" Type="http://schemas.openxmlformats.org/officeDocument/2006/relationships/image" Target="../media/image214.jpg"/><Relationship Id="rId19" Type="http://schemas.openxmlformats.org/officeDocument/2006/relationships/image" Target="../media/image221.jpeg"/><Relationship Id="rId4" Type="http://schemas.openxmlformats.org/officeDocument/2006/relationships/image" Target="../media/image209.jpg"/><Relationship Id="rId9" Type="http://schemas.openxmlformats.org/officeDocument/2006/relationships/image" Target="../media/image213.jpg"/><Relationship Id="rId14" Type="http://schemas.openxmlformats.org/officeDocument/2006/relationships/image" Target="../media/image218.png"/><Relationship Id="rId22" Type="http://schemas.openxmlformats.org/officeDocument/2006/relationships/image" Target="../media/image223.jpg"/><Relationship Id="rId27" Type="http://schemas.openxmlformats.org/officeDocument/2006/relationships/image" Target="../media/image228.png"/></Relationships>
</file>

<file path=ppt/slides/_rels/slide23.xml.rels><?xml version="1.0" encoding="UTF-8" standalone="yes"?>
<Relationships xmlns="http://schemas.openxmlformats.org/package/2006/relationships"><Relationship Id="rId8" Type="http://schemas.openxmlformats.org/officeDocument/2006/relationships/image" Target="../media/image227.jpg"/><Relationship Id="rId13" Type="http://schemas.openxmlformats.org/officeDocument/2006/relationships/image" Target="../media/image234.jpg"/><Relationship Id="rId3" Type="http://schemas.openxmlformats.org/officeDocument/2006/relationships/image" Target="../media/image223.jpg"/><Relationship Id="rId7" Type="http://schemas.openxmlformats.org/officeDocument/2006/relationships/image" Target="../media/image231.png"/><Relationship Id="rId12" Type="http://schemas.openxmlformats.org/officeDocument/2006/relationships/image" Target="../media/image233.jpg"/><Relationship Id="rId2" Type="http://schemas.openxmlformats.org/officeDocument/2006/relationships/image" Target="../media/image229.jpg"/><Relationship Id="rId1" Type="http://schemas.openxmlformats.org/officeDocument/2006/relationships/slideLayout" Target="../slideLayouts/slideLayout2.xml"/><Relationship Id="rId6" Type="http://schemas.openxmlformats.org/officeDocument/2006/relationships/image" Target="../media/image230.jpg"/><Relationship Id="rId11" Type="http://schemas.openxmlformats.org/officeDocument/2006/relationships/image" Target="../media/image232.jpg"/><Relationship Id="rId5" Type="http://schemas.openxmlformats.org/officeDocument/2006/relationships/image" Target="../media/image228.png"/><Relationship Id="rId10" Type="http://schemas.openxmlformats.org/officeDocument/2006/relationships/image" Target="../media/image145.jpg"/><Relationship Id="rId4" Type="http://schemas.openxmlformats.org/officeDocument/2006/relationships/image" Target="../media/image226.jpg"/><Relationship Id="rId9" Type="http://schemas.openxmlformats.org/officeDocument/2006/relationships/image" Target="../media/image12.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7.jpg"/><Relationship Id="rId7" Type="http://schemas.openxmlformats.org/officeDocument/2006/relationships/image" Target="../media/image240.png"/><Relationship Id="rId2" Type="http://schemas.openxmlformats.org/officeDocument/2006/relationships/image" Target="../media/image236.jpg"/><Relationship Id="rId1" Type="http://schemas.openxmlformats.org/officeDocument/2006/relationships/slideLayout" Target="../slideLayouts/slideLayout2.xml"/><Relationship Id="rId6" Type="http://schemas.openxmlformats.org/officeDocument/2006/relationships/image" Target="../media/image239.jpg"/><Relationship Id="rId5" Type="http://schemas.openxmlformats.org/officeDocument/2006/relationships/image" Target="../media/image168.jpg"/><Relationship Id="rId4" Type="http://schemas.openxmlformats.org/officeDocument/2006/relationships/image" Target="../media/image238.jpg"/></Relationships>
</file>

<file path=ppt/slides/_rels/slide27.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jpg"/><Relationship Id="rId18" Type="http://schemas.openxmlformats.org/officeDocument/2006/relationships/image" Target="../media/image255.png"/><Relationship Id="rId3" Type="http://schemas.openxmlformats.org/officeDocument/2006/relationships/image" Target="../media/image242.png"/><Relationship Id="rId21" Type="http://schemas.openxmlformats.org/officeDocument/2006/relationships/image" Target="../media/image256.png"/><Relationship Id="rId7" Type="http://schemas.openxmlformats.org/officeDocument/2006/relationships/image" Target="../media/image245.png"/><Relationship Id="rId12" Type="http://schemas.openxmlformats.org/officeDocument/2006/relationships/image" Target="../media/image250.jpg"/><Relationship Id="rId17" Type="http://schemas.openxmlformats.org/officeDocument/2006/relationships/image" Target="../media/image254.jpg"/><Relationship Id="rId2" Type="http://schemas.openxmlformats.org/officeDocument/2006/relationships/image" Target="../media/image241.png"/><Relationship Id="rId16" Type="http://schemas.openxmlformats.org/officeDocument/2006/relationships/image" Target="../media/image204.jpg"/><Relationship Id="rId20" Type="http://schemas.openxmlformats.org/officeDocument/2006/relationships/image" Target="../media/image224.jpg"/><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image" Target="../media/image249.jpg"/><Relationship Id="rId5" Type="http://schemas.openxmlformats.org/officeDocument/2006/relationships/image" Target="../media/image243.png"/><Relationship Id="rId15" Type="http://schemas.openxmlformats.org/officeDocument/2006/relationships/image" Target="../media/image253.jpg"/><Relationship Id="rId10" Type="http://schemas.openxmlformats.org/officeDocument/2006/relationships/image" Target="../media/image248.png"/><Relationship Id="rId19" Type="http://schemas.openxmlformats.org/officeDocument/2006/relationships/image" Target="../media/image63.jpg"/><Relationship Id="rId4" Type="http://schemas.openxmlformats.org/officeDocument/2006/relationships/image" Target="../media/image235.png"/><Relationship Id="rId9" Type="http://schemas.openxmlformats.org/officeDocument/2006/relationships/image" Target="../media/image247.jpg"/><Relationship Id="rId14" Type="http://schemas.openxmlformats.org/officeDocument/2006/relationships/image" Target="../media/image252.jpg"/><Relationship Id="rId22" Type="http://schemas.openxmlformats.org/officeDocument/2006/relationships/image" Target="../media/image257.png"/></Relationships>
</file>

<file path=ppt/slides/_rels/slide28.xml.rels><?xml version="1.0" encoding="UTF-8" standalone="yes"?>
<Relationships xmlns="http://schemas.openxmlformats.org/package/2006/relationships"><Relationship Id="rId3" Type="http://schemas.openxmlformats.org/officeDocument/2006/relationships/image" Target="../media/image231.png"/><Relationship Id="rId7" Type="http://schemas.openxmlformats.org/officeDocument/2006/relationships/image" Target="../media/image10.jpg"/><Relationship Id="rId2" Type="http://schemas.openxmlformats.org/officeDocument/2006/relationships/image" Target="../media/image230.jpg"/><Relationship Id="rId1" Type="http://schemas.openxmlformats.org/officeDocument/2006/relationships/slideLayout" Target="../slideLayouts/slideLayout2.xml"/><Relationship Id="rId6" Type="http://schemas.openxmlformats.org/officeDocument/2006/relationships/image" Target="../media/image259.jpg"/><Relationship Id="rId5" Type="http://schemas.openxmlformats.org/officeDocument/2006/relationships/image" Target="../media/image223.jpg"/><Relationship Id="rId4" Type="http://schemas.openxmlformats.org/officeDocument/2006/relationships/image" Target="../media/image258.png"/></Relationships>
</file>

<file path=ppt/slides/_rels/slide29.xml.rels><?xml version="1.0" encoding="UTF-8" standalone="yes"?>
<Relationships xmlns="http://schemas.openxmlformats.org/package/2006/relationships"><Relationship Id="rId8" Type="http://schemas.openxmlformats.org/officeDocument/2006/relationships/image" Target="../media/image253.jpg"/><Relationship Id="rId3" Type="http://schemas.openxmlformats.org/officeDocument/2006/relationships/image" Target="../media/image246.png"/><Relationship Id="rId7" Type="http://schemas.openxmlformats.org/officeDocument/2006/relationships/image" Target="../media/image204.jpg"/><Relationship Id="rId2" Type="http://schemas.openxmlformats.org/officeDocument/2006/relationships/image" Target="../media/image242.png"/><Relationship Id="rId1" Type="http://schemas.openxmlformats.org/officeDocument/2006/relationships/slideLayout" Target="../slideLayouts/slideLayout2.xml"/><Relationship Id="rId6" Type="http://schemas.openxmlformats.org/officeDocument/2006/relationships/image" Target="../media/image63.jpg"/><Relationship Id="rId5" Type="http://schemas.openxmlformats.org/officeDocument/2006/relationships/image" Target="../media/image255.png"/><Relationship Id="rId10" Type="http://schemas.openxmlformats.org/officeDocument/2006/relationships/image" Target="../media/image261.jpeg"/><Relationship Id="rId4" Type="http://schemas.openxmlformats.org/officeDocument/2006/relationships/image" Target="../media/image254.jpg"/><Relationship Id="rId9" Type="http://schemas.openxmlformats.org/officeDocument/2006/relationships/image" Target="../media/image260.jp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67.jpg"/><Relationship Id="rId13" Type="http://schemas.openxmlformats.org/officeDocument/2006/relationships/image" Target="../media/image272.png"/><Relationship Id="rId18" Type="http://schemas.openxmlformats.org/officeDocument/2006/relationships/image" Target="../media/image255.png"/><Relationship Id="rId3" Type="http://schemas.openxmlformats.org/officeDocument/2006/relationships/image" Target="../media/image262.jpg"/><Relationship Id="rId7" Type="http://schemas.openxmlformats.org/officeDocument/2006/relationships/image" Target="../media/image266.jpg"/><Relationship Id="rId12" Type="http://schemas.openxmlformats.org/officeDocument/2006/relationships/image" Target="../media/image271.jpg"/><Relationship Id="rId17" Type="http://schemas.openxmlformats.org/officeDocument/2006/relationships/image" Target="../media/image275.png"/><Relationship Id="rId2" Type="http://schemas.openxmlformats.org/officeDocument/2006/relationships/image" Target="../media/image196.jpg"/><Relationship Id="rId16" Type="http://schemas.openxmlformats.org/officeDocument/2006/relationships/image" Target="../media/image256.png"/><Relationship Id="rId1" Type="http://schemas.openxmlformats.org/officeDocument/2006/relationships/slideLayout" Target="../slideLayouts/slideLayout2.xml"/><Relationship Id="rId6" Type="http://schemas.openxmlformats.org/officeDocument/2006/relationships/image" Target="../media/image265.jpg"/><Relationship Id="rId11" Type="http://schemas.openxmlformats.org/officeDocument/2006/relationships/image" Target="../media/image270.jpg"/><Relationship Id="rId5" Type="http://schemas.openxmlformats.org/officeDocument/2006/relationships/image" Target="../media/image264.jpg"/><Relationship Id="rId15" Type="http://schemas.openxmlformats.org/officeDocument/2006/relationships/image" Target="../media/image274.jpg"/><Relationship Id="rId10" Type="http://schemas.openxmlformats.org/officeDocument/2006/relationships/image" Target="../media/image269.jpg"/><Relationship Id="rId19" Type="http://schemas.openxmlformats.org/officeDocument/2006/relationships/image" Target="../media/image276.png"/><Relationship Id="rId4" Type="http://schemas.openxmlformats.org/officeDocument/2006/relationships/image" Target="../media/image263.jpg"/><Relationship Id="rId9" Type="http://schemas.openxmlformats.org/officeDocument/2006/relationships/image" Target="../media/image268.png"/><Relationship Id="rId14" Type="http://schemas.openxmlformats.org/officeDocument/2006/relationships/image" Target="../media/image273.png"/></Relationships>
</file>

<file path=ppt/slides/_rels/slide31.xml.rels><?xml version="1.0" encoding="UTF-8" standalone="yes"?>
<Relationships xmlns="http://schemas.openxmlformats.org/package/2006/relationships"><Relationship Id="rId3" Type="http://schemas.openxmlformats.org/officeDocument/2006/relationships/image" Target="../media/image277.jpg"/><Relationship Id="rId7" Type="http://schemas.openxmlformats.org/officeDocument/2006/relationships/image" Target="../media/image280.png"/><Relationship Id="rId2" Type="http://schemas.openxmlformats.org/officeDocument/2006/relationships/image" Target="../media/image199.png"/><Relationship Id="rId1" Type="http://schemas.openxmlformats.org/officeDocument/2006/relationships/slideLayout" Target="../slideLayouts/slideLayout2.xml"/><Relationship Id="rId6" Type="http://schemas.openxmlformats.org/officeDocument/2006/relationships/image" Target="../media/image279.png"/><Relationship Id="rId5" Type="http://schemas.openxmlformats.org/officeDocument/2006/relationships/image" Target="../media/image267.jpg"/><Relationship Id="rId4" Type="http://schemas.openxmlformats.org/officeDocument/2006/relationships/image" Target="../media/image278.jpg"/></Relationships>
</file>

<file path=ppt/slides/_rels/slide32.xml.rels><?xml version="1.0" encoding="UTF-8" standalone="yes"?>
<Relationships xmlns="http://schemas.openxmlformats.org/package/2006/relationships"><Relationship Id="rId8" Type="http://schemas.openxmlformats.org/officeDocument/2006/relationships/image" Target="../media/image287.jpg"/><Relationship Id="rId3" Type="http://schemas.openxmlformats.org/officeDocument/2006/relationships/image" Target="../media/image282.png"/><Relationship Id="rId7" Type="http://schemas.openxmlformats.org/officeDocument/2006/relationships/image" Target="../media/image286.jpg"/><Relationship Id="rId12" Type="http://schemas.openxmlformats.org/officeDocument/2006/relationships/image" Target="../media/image291.jpg"/><Relationship Id="rId2" Type="http://schemas.openxmlformats.org/officeDocument/2006/relationships/image" Target="../media/image281.jpg"/><Relationship Id="rId1" Type="http://schemas.openxmlformats.org/officeDocument/2006/relationships/slideLayout" Target="../slideLayouts/slideLayout2.xml"/><Relationship Id="rId6" Type="http://schemas.openxmlformats.org/officeDocument/2006/relationships/image" Target="../media/image285.png"/><Relationship Id="rId11" Type="http://schemas.openxmlformats.org/officeDocument/2006/relationships/image" Target="../media/image290.png"/><Relationship Id="rId5" Type="http://schemas.openxmlformats.org/officeDocument/2006/relationships/image" Target="../media/image284.jpg"/><Relationship Id="rId10" Type="http://schemas.openxmlformats.org/officeDocument/2006/relationships/image" Target="../media/image289.jpg"/><Relationship Id="rId4" Type="http://schemas.openxmlformats.org/officeDocument/2006/relationships/image" Target="../media/image283.jpg"/><Relationship Id="rId9" Type="http://schemas.openxmlformats.org/officeDocument/2006/relationships/image" Target="../media/image288.jpg"/></Relationships>
</file>

<file path=ppt/slides/_rels/slide33.xml.rels><?xml version="1.0" encoding="UTF-8" standalone="yes"?>
<Relationships xmlns="http://schemas.openxmlformats.org/package/2006/relationships"><Relationship Id="rId3" Type="http://schemas.openxmlformats.org/officeDocument/2006/relationships/image" Target="../media/image196.jpg"/><Relationship Id="rId2" Type="http://schemas.openxmlformats.org/officeDocument/2006/relationships/image" Target="../media/image198.jpg"/><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34.xml.rels><?xml version="1.0" encoding="UTF-8" standalone="yes"?>
<Relationships xmlns="http://schemas.openxmlformats.org/package/2006/relationships"><Relationship Id="rId3" Type="http://schemas.openxmlformats.org/officeDocument/2006/relationships/image" Target="../media/image186.jpg"/><Relationship Id="rId2" Type="http://schemas.openxmlformats.org/officeDocument/2006/relationships/image" Target="../media/image195.jpg"/><Relationship Id="rId1" Type="http://schemas.openxmlformats.org/officeDocument/2006/relationships/slideLayout" Target="../slideLayouts/slideLayout2.xml"/><Relationship Id="rId4" Type="http://schemas.openxmlformats.org/officeDocument/2006/relationships/image" Target="../media/image196.jpg"/></Relationships>
</file>

<file path=ppt/slides/_rels/slide35.xml.rels><?xml version="1.0" encoding="UTF-8" standalone="yes"?>
<Relationships xmlns="http://schemas.openxmlformats.org/package/2006/relationships"><Relationship Id="rId3" Type="http://schemas.openxmlformats.org/officeDocument/2006/relationships/image" Target="../media/image292.jpg"/><Relationship Id="rId2" Type="http://schemas.openxmlformats.org/officeDocument/2006/relationships/image" Target="../media/image190.jpg"/><Relationship Id="rId1" Type="http://schemas.openxmlformats.org/officeDocument/2006/relationships/slideLayout" Target="../slideLayouts/slideLayout2.xml"/><Relationship Id="rId4" Type="http://schemas.openxmlformats.org/officeDocument/2006/relationships/image" Target="../media/image293.jpeg"/></Relationships>
</file>

<file path=ppt/slides/_rels/slide36.xml.rels><?xml version="1.0" encoding="UTF-8" standalone="yes"?>
<Relationships xmlns="http://schemas.openxmlformats.org/package/2006/relationships"><Relationship Id="rId3" Type="http://schemas.openxmlformats.org/officeDocument/2006/relationships/image" Target="../media/image294.jpg"/><Relationship Id="rId2" Type="http://schemas.openxmlformats.org/officeDocument/2006/relationships/image" Target="../media/image195.jpg"/><Relationship Id="rId1" Type="http://schemas.openxmlformats.org/officeDocument/2006/relationships/slideLayout" Target="../slideLayouts/slideLayout2.xml"/><Relationship Id="rId4" Type="http://schemas.openxmlformats.org/officeDocument/2006/relationships/image" Target="../media/image295.jpg"/></Relationships>
</file>

<file path=ppt/slides/_rels/slide37.xml.rels><?xml version="1.0" encoding="UTF-8" standalone="yes"?>
<Relationships xmlns="http://schemas.openxmlformats.org/package/2006/relationships"><Relationship Id="rId8" Type="http://schemas.openxmlformats.org/officeDocument/2006/relationships/image" Target="../media/image301.jpg"/><Relationship Id="rId3" Type="http://schemas.openxmlformats.org/officeDocument/2006/relationships/image" Target="../media/image297.png"/><Relationship Id="rId7" Type="http://schemas.openxmlformats.org/officeDocument/2006/relationships/image" Target="../media/image300.png"/><Relationship Id="rId12" Type="http://schemas.openxmlformats.org/officeDocument/2006/relationships/image" Target="../media/image305.png"/><Relationship Id="rId2" Type="http://schemas.openxmlformats.org/officeDocument/2006/relationships/image" Target="../media/image296.png"/><Relationship Id="rId1" Type="http://schemas.openxmlformats.org/officeDocument/2006/relationships/slideLayout" Target="../slideLayouts/slideLayout2.xml"/><Relationship Id="rId6" Type="http://schemas.openxmlformats.org/officeDocument/2006/relationships/image" Target="../media/image299.jpg"/><Relationship Id="rId11" Type="http://schemas.openxmlformats.org/officeDocument/2006/relationships/image" Target="../media/image304.jpg"/><Relationship Id="rId5" Type="http://schemas.openxmlformats.org/officeDocument/2006/relationships/image" Target="../media/image298.jpg"/><Relationship Id="rId10" Type="http://schemas.openxmlformats.org/officeDocument/2006/relationships/image" Target="../media/image303.png"/><Relationship Id="rId4" Type="http://schemas.openxmlformats.org/officeDocument/2006/relationships/image" Target="../media/image295.jpg"/><Relationship Id="rId9" Type="http://schemas.openxmlformats.org/officeDocument/2006/relationships/image" Target="../media/image302.jpg"/></Relationships>
</file>

<file path=ppt/slides/_rels/slide38.xml.rels><?xml version="1.0" encoding="UTF-8" standalone="yes"?>
<Relationships xmlns="http://schemas.openxmlformats.org/package/2006/relationships"><Relationship Id="rId8" Type="http://schemas.openxmlformats.org/officeDocument/2006/relationships/image" Target="../media/image311.jpg"/><Relationship Id="rId3" Type="http://schemas.openxmlformats.org/officeDocument/2006/relationships/image" Target="../media/image84.jpg"/><Relationship Id="rId7" Type="http://schemas.openxmlformats.org/officeDocument/2006/relationships/image" Target="../media/image310.png"/><Relationship Id="rId2" Type="http://schemas.openxmlformats.org/officeDocument/2006/relationships/image" Target="../media/image306.jpg"/><Relationship Id="rId1" Type="http://schemas.openxmlformats.org/officeDocument/2006/relationships/slideLayout" Target="../slideLayouts/slideLayout2.xml"/><Relationship Id="rId6" Type="http://schemas.openxmlformats.org/officeDocument/2006/relationships/image" Target="../media/image309.jpg"/><Relationship Id="rId5" Type="http://schemas.openxmlformats.org/officeDocument/2006/relationships/image" Target="../media/image308.jpg"/><Relationship Id="rId4" Type="http://schemas.openxmlformats.org/officeDocument/2006/relationships/image" Target="../media/image307.jpg"/></Relationships>
</file>

<file path=ppt/slides/_rels/slide39.xml.rels><?xml version="1.0" encoding="UTF-8" standalone="yes"?>
<Relationships xmlns="http://schemas.openxmlformats.org/package/2006/relationships"><Relationship Id="rId8" Type="http://schemas.openxmlformats.org/officeDocument/2006/relationships/image" Target="../media/image277.jpg"/><Relationship Id="rId13" Type="http://schemas.openxmlformats.org/officeDocument/2006/relationships/image" Target="../media/image319.png"/><Relationship Id="rId18" Type="http://schemas.openxmlformats.org/officeDocument/2006/relationships/image" Target="../media/image27.jpg"/><Relationship Id="rId3" Type="http://schemas.openxmlformats.org/officeDocument/2006/relationships/image" Target="../media/image313.jpg"/><Relationship Id="rId7" Type="http://schemas.openxmlformats.org/officeDocument/2006/relationships/image" Target="../media/image315.png"/><Relationship Id="rId12" Type="http://schemas.openxmlformats.org/officeDocument/2006/relationships/image" Target="../media/image318.png"/><Relationship Id="rId17" Type="http://schemas.openxmlformats.org/officeDocument/2006/relationships/image" Target="../media/image323.jpg"/><Relationship Id="rId2" Type="http://schemas.openxmlformats.org/officeDocument/2006/relationships/image" Target="../media/image312.png"/><Relationship Id="rId16" Type="http://schemas.openxmlformats.org/officeDocument/2006/relationships/image" Target="../media/image322.png"/><Relationship Id="rId20" Type="http://schemas.openxmlformats.org/officeDocument/2006/relationships/image" Target="../media/image65.jpg"/><Relationship Id="rId1" Type="http://schemas.openxmlformats.org/officeDocument/2006/relationships/slideLayout" Target="../slideLayouts/slideLayout2.xml"/><Relationship Id="rId6" Type="http://schemas.openxmlformats.org/officeDocument/2006/relationships/image" Target="../media/image314.jpg"/><Relationship Id="rId11" Type="http://schemas.openxmlformats.org/officeDocument/2006/relationships/image" Target="../media/image282.png"/><Relationship Id="rId5" Type="http://schemas.openxmlformats.org/officeDocument/2006/relationships/image" Target="../media/image190.jpg"/><Relationship Id="rId15" Type="http://schemas.openxmlformats.org/officeDocument/2006/relationships/image" Target="../media/image321.png"/><Relationship Id="rId10" Type="http://schemas.openxmlformats.org/officeDocument/2006/relationships/image" Target="../media/image317.jpg"/><Relationship Id="rId19" Type="http://schemas.openxmlformats.org/officeDocument/2006/relationships/image" Target="../media/image303.png"/><Relationship Id="rId4" Type="http://schemas.openxmlformats.org/officeDocument/2006/relationships/image" Target="../media/image196.jpg"/><Relationship Id="rId9" Type="http://schemas.openxmlformats.org/officeDocument/2006/relationships/image" Target="../media/image316.jpg"/><Relationship Id="rId14" Type="http://schemas.openxmlformats.org/officeDocument/2006/relationships/image" Target="../media/image320.png"/></Relationships>
</file>

<file path=ppt/slides/_rels/slide4.xml.rels><?xml version="1.0" encoding="UTF-8" standalone="yes"?>
<Relationships xmlns="http://schemas.openxmlformats.org/package/2006/relationships"><Relationship Id="rId8" Type="http://schemas.openxmlformats.org/officeDocument/2006/relationships/image" Target="../media/image21.jpg"/><Relationship Id="rId13" Type="http://schemas.openxmlformats.org/officeDocument/2006/relationships/image" Target="../media/image26.jpeg"/><Relationship Id="rId3" Type="http://schemas.openxmlformats.org/officeDocument/2006/relationships/image" Target="../media/image7.jpg"/><Relationship Id="rId7" Type="http://schemas.openxmlformats.org/officeDocument/2006/relationships/image" Target="../media/image20.jpg"/><Relationship Id="rId12" Type="http://schemas.openxmlformats.org/officeDocument/2006/relationships/image" Target="../media/image25.jpg"/><Relationship Id="rId2" Type="http://schemas.openxmlformats.org/officeDocument/2006/relationships/image" Target="../media/image18.png"/><Relationship Id="rId16" Type="http://schemas.openxmlformats.org/officeDocument/2006/relationships/image" Target="../media/image29.jpg"/><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24.png"/><Relationship Id="rId5" Type="http://schemas.openxmlformats.org/officeDocument/2006/relationships/image" Target="../media/image3.png"/><Relationship Id="rId15" Type="http://schemas.openxmlformats.org/officeDocument/2006/relationships/image" Target="../media/image28.png"/><Relationship Id="rId10" Type="http://schemas.openxmlformats.org/officeDocument/2006/relationships/image" Target="../media/image23.jpg"/><Relationship Id="rId4" Type="http://schemas.openxmlformats.org/officeDocument/2006/relationships/image" Target="../media/image8.jpg"/><Relationship Id="rId9" Type="http://schemas.openxmlformats.org/officeDocument/2006/relationships/image" Target="../media/image22.jpg"/><Relationship Id="rId14" Type="http://schemas.openxmlformats.org/officeDocument/2006/relationships/image" Target="../media/image27.jpg"/></Relationships>
</file>

<file path=ppt/slides/_rels/slide40.xml.rels><?xml version="1.0" encoding="UTF-8" standalone="yes"?>
<Relationships xmlns="http://schemas.openxmlformats.org/package/2006/relationships"><Relationship Id="rId8" Type="http://schemas.openxmlformats.org/officeDocument/2006/relationships/image" Target="../media/image316.jpg"/><Relationship Id="rId13" Type="http://schemas.openxmlformats.org/officeDocument/2006/relationships/image" Target="../media/image320.png"/><Relationship Id="rId18" Type="http://schemas.openxmlformats.org/officeDocument/2006/relationships/image" Target="../media/image303.png"/><Relationship Id="rId3" Type="http://schemas.openxmlformats.org/officeDocument/2006/relationships/image" Target="../media/image196.jpg"/><Relationship Id="rId7" Type="http://schemas.openxmlformats.org/officeDocument/2006/relationships/image" Target="../media/image277.jpg"/><Relationship Id="rId12" Type="http://schemas.openxmlformats.org/officeDocument/2006/relationships/image" Target="../media/image319.png"/><Relationship Id="rId17" Type="http://schemas.openxmlformats.org/officeDocument/2006/relationships/image" Target="../media/image27.jpg"/><Relationship Id="rId2" Type="http://schemas.openxmlformats.org/officeDocument/2006/relationships/image" Target="../media/image313.jpg"/><Relationship Id="rId16" Type="http://schemas.openxmlformats.org/officeDocument/2006/relationships/image" Target="../media/image323.jpg"/><Relationship Id="rId1" Type="http://schemas.openxmlformats.org/officeDocument/2006/relationships/slideLayout" Target="../slideLayouts/slideLayout2.xml"/><Relationship Id="rId6" Type="http://schemas.openxmlformats.org/officeDocument/2006/relationships/image" Target="../media/image315.png"/><Relationship Id="rId11" Type="http://schemas.openxmlformats.org/officeDocument/2006/relationships/image" Target="../media/image318.png"/><Relationship Id="rId5" Type="http://schemas.openxmlformats.org/officeDocument/2006/relationships/image" Target="../media/image314.jpg"/><Relationship Id="rId15" Type="http://schemas.openxmlformats.org/officeDocument/2006/relationships/image" Target="../media/image322.png"/><Relationship Id="rId10" Type="http://schemas.openxmlformats.org/officeDocument/2006/relationships/image" Target="../media/image282.png"/><Relationship Id="rId19" Type="http://schemas.openxmlformats.org/officeDocument/2006/relationships/image" Target="../media/image65.jpg"/><Relationship Id="rId4" Type="http://schemas.openxmlformats.org/officeDocument/2006/relationships/image" Target="../media/image190.jpg"/><Relationship Id="rId9" Type="http://schemas.openxmlformats.org/officeDocument/2006/relationships/image" Target="../media/image317.jpg"/><Relationship Id="rId14" Type="http://schemas.openxmlformats.org/officeDocument/2006/relationships/image" Target="../media/image321.png"/></Relationships>
</file>

<file path=ppt/slides/_rels/slide41.xml.rels><?xml version="1.0" encoding="UTF-8" standalone="yes"?>
<Relationships xmlns="http://schemas.openxmlformats.org/package/2006/relationships"><Relationship Id="rId3" Type="http://schemas.openxmlformats.org/officeDocument/2006/relationships/image" Target="../media/image325.png"/><Relationship Id="rId2" Type="http://schemas.openxmlformats.org/officeDocument/2006/relationships/image" Target="../media/image324.jpg"/><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326.jpg"/></Relationships>
</file>

<file path=ppt/slides/_rels/slide4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65.jpg"/><Relationship Id="rId1" Type="http://schemas.openxmlformats.org/officeDocument/2006/relationships/slideLayout" Target="../slideLayouts/slideLayout2.xml"/><Relationship Id="rId5" Type="http://schemas.openxmlformats.org/officeDocument/2006/relationships/image" Target="../media/image328.jpg"/><Relationship Id="rId4" Type="http://schemas.openxmlformats.org/officeDocument/2006/relationships/image" Target="../media/image327.png"/></Relationships>
</file>

<file path=ppt/slides/_rels/slide43.xml.rels><?xml version="1.0" encoding="UTF-8" standalone="yes"?>
<Relationships xmlns="http://schemas.openxmlformats.org/package/2006/relationships"><Relationship Id="rId8" Type="http://schemas.openxmlformats.org/officeDocument/2006/relationships/image" Target="../media/image334.jpg"/><Relationship Id="rId13" Type="http://schemas.openxmlformats.org/officeDocument/2006/relationships/image" Target="../media/image339.jpg"/><Relationship Id="rId18" Type="http://schemas.openxmlformats.org/officeDocument/2006/relationships/image" Target="../media/image344.jpg"/><Relationship Id="rId3" Type="http://schemas.openxmlformats.org/officeDocument/2006/relationships/image" Target="../media/image12.jpg"/><Relationship Id="rId7" Type="http://schemas.openxmlformats.org/officeDocument/2006/relationships/image" Target="../media/image333.jpg"/><Relationship Id="rId12" Type="http://schemas.openxmlformats.org/officeDocument/2006/relationships/image" Target="../media/image338.png"/><Relationship Id="rId17" Type="http://schemas.openxmlformats.org/officeDocument/2006/relationships/image" Target="../media/image343.jpg"/><Relationship Id="rId2" Type="http://schemas.openxmlformats.org/officeDocument/2006/relationships/image" Target="../media/image329.png"/><Relationship Id="rId16" Type="http://schemas.openxmlformats.org/officeDocument/2006/relationships/image" Target="../media/image342.jpg"/><Relationship Id="rId1" Type="http://schemas.openxmlformats.org/officeDocument/2006/relationships/slideLayout" Target="../slideLayouts/slideLayout2.xml"/><Relationship Id="rId6" Type="http://schemas.openxmlformats.org/officeDocument/2006/relationships/image" Target="../media/image332.jpg"/><Relationship Id="rId11" Type="http://schemas.openxmlformats.org/officeDocument/2006/relationships/image" Target="../media/image337.jpg"/><Relationship Id="rId5" Type="http://schemas.openxmlformats.org/officeDocument/2006/relationships/image" Target="../media/image331.jpg"/><Relationship Id="rId15" Type="http://schemas.openxmlformats.org/officeDocument/2006/relationships/image" Target="../media/image341.png"/><Relationship Id="rId10" Type="http://schemas.openxmlformats.org/officeDocument/2006/relationships/image" Target="../media/image336.jpg"/><Relationship Id="rId4" Type="http://schemas.openxmlformats.org/officeDocument/2006/relationships/image" Target="../media/image330.png"/><Relationship Id="rId9" Type="http://schemas.openxmlformats.org/officeDocument/2006/relationships/image" Target="../media/image335.jpg"/><Relationship Id="rId14" Type="http://schemas.openxmlformats.org/officeDocument/2006/relationships/image" Target="../media/image340.jpg"/></Relationships>
</file>

<file path=ppt/slides/_rels/slide44.xml.rels><?xml version="1.0" encoding="UTF-8" standalone="yes"?>
<Relationships xmlns="http://schemas.openxmlformats.org/package/2006/relationships"><Relationship Id="rId8" Type="http://schemas.openxmlformats.org/officeDocument/2006/relationships/image" Target="../media/image351.png"/><Relationship Id="rId3" Type="http://schemas.openxmlformats.org/officeDocument/2006/relationships/image" Target="../media/image346.jpg"/><Relationship Id="rId7" Type="http://schemas.openxmlformats.org/officeDocument/2006/relationships/image" Target="../media/image350.jpg"/><Relationship Id="rId2" Type="http://schemas.openxmlformats.org/officeDocument/2006/relationships/image" Target="../media/image345.png"/><Relationship Id="rId1" Type="http://schemas.openxmlformats.org/officeDocument/2006/relationships/slideLayout" Target="../slideLayouts/slideLayout2.xml"/><Relationship Id="rId6" Type="http://schemas.openxmlformats.org/officeDocument/2006/relationships/image" Target="../media/image349.jpg"/><Relationship Id="rId5" Type="http://schemas.openxmlformats.org/officeDocument/2006/relationships/image" Target="../media/image348.png"/><Relationship Id="rId4" Type="http://schemas.openxmlformats.org/officeDocument/2006/relationships/image" Target="../media/image347.png"/><Relationship Id="rId9" Type="http://schemas.openxmlformats.org/officeDocument/2006/relationships/image" Target="../media/image352.png"/></Relationships>
</file>

<file path=ppt/slides/_rels/slide45.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image" Target="../media/image201.png"/><Relationship Id="rId7" Type="http://schemas.openxmlformats.org/officeDocument/2006/relationships/image" Target="../media/image23.jpg"/><Relationship Id="rId2" Type="http://schemas.openxmlformats.org/officeDocument/2006/relationships/image" Target="../media/image353.png"/><Relationship Id="rId1" Type="http://schemas.openxmlformats.org/officeDocument/2006/relationships/slideLayout" Target="../slideLayouts/slideLayout2.xml"/><Relationship Id="rId6" Type="http://schemas.openxmlformats.org/officeDocument/2006/relationships/image" Target="../media/image356.jpg"/><Relationship Id="rId5" Type="http://schemas.openxmlformats.org/officeDocument/2006/relationships/image" Target="../media/image355.jpg"/><Relationship Id="rId4" Type="http://schemas.openxmlformats.org/officeDocument/2006/relationships/image" Target="../media/image354.png"/><Relationship Id="rId9" Type="http://schemas.openxmlformats.org/officeDocument/2006/relationships/image" Target="../media/image357.png"/></Relationships>
</file>

<file path=ppt/slides/_rels/slide46.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365.jpg"/><Relationship Id="rId18" Type="http://schemas.openxmlformats.org/officeDocument/2006/relationships/image" Target="../media/image370.jpg"/><Relationship Id="rId3" Type="http://schemas.openxmlformats.org/officeDocument/2006/relationships/image" Target="../media/image359.png"/><Relationship Id="rId7" Type="http://schemas.openxmlformats.org/officeDocument/2006/relationships/image" Target="../media/image353.png"/><Relationship Id="rId12" Type="http://schemas.openxmlformats.org/officeDocument/2006/relationships/image" Target="../media/image364.jpg"/><Relationship Id="rId17" Type="http://schemas.openxmlformats.org/officeDocument/2006/relationships/image" Target="../media/image369.jpg"/><Relationship Id="rId2" Type="http://schemas.openxmlformats.org/officeDocument/2006/relationships/image" Target="../media/image358.png"/><Relationship Id="rId16" Type="http://schemas.openxmlformats.org/officeDocument/2006/relationships/image" Target="../media/image368.jp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363.png"/><Relationship Id="rId5" Type="http://schemas.openxmlformats.org/officeDocument/2006/relationships/image" Target="../media/image224.jpg"/><Relationship Id="rId15" Type="http://schemas.openxmlformats.org/officeDocument/2006/relationships/image" Target="../media/image367.png"/><Relationship Id="rId10" Type="http://schemas.openxmlformats.org/officeDocument/2006/relationships/image" Target="../media/image362.jpg"/><Relationship Id="rId19" Type="http://schemas.openxmlformats.org/officeDocument/2006/relationships/image" Target="../media/image371.png"/><Relationship Id="rId4" Type="http://schemas.openxmlformats.org/officeDocument/2006/relationships/image" Target="../media/image65.jpg"/><Relationship Id="rId9" Type="http://schemas.openxmlformats.org/officeDocument/2006/relationships/image" Target="../media/image361.jpg"/><Relationship Id="rId14" Type="http://schemas.openxmlformats.org/officeDocument/2006/relationships/image" Target="../media/image366.jpg"/></Relationships>
</file>

<file path=ppt/slides/_rels/slide47.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364.jpg"/><Relationship Id="rId2" Type="http://schemas.openxmlformats.org/officeDocument/2006/relationships/image" Target="../media/image353.pn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373.png"/><Relationship Id="rId4" Type="http://schemas.openxmlformats.org/officeDocument/2006/relationships/image" Target="../media/image372.jpg"/></Relationships>
</file>

<file path=ppt/slides/_rels/slide48.xml.rels><?xml version="1.0" encoding="UTF-8" standalone="yes"?>
<Relationships xmlns="http://schemas.openxmlformats.org/package/2006/relationships"><Relationship Id="rId8" Type="http://schemas.openxmlformats.org/officeDocument/2006/relationships/image" Target="../media/image378.jpg"/><Relationship Id="rId13" Type="http://schemas.openxmlformats.org/officeDocument/2006/relationships/image" Target="../media/image383.jpg"/><Relationship Id="rId18" Type="http://schemas.openxmlformats.org/officeDocument/2006/relationships/image" Target="../media/image388.jpg"/><Relationship Id="rId3" Type="http://schemas.openxmlformats.org/officeDocument/2006/relationships/image" Target="../media/image374.png"/><Relationship Id="rId21" Type="http://schemas.openxmlformats.org/officeDocument/2006/relationships/image" Target="../media/image391.jpg"/><Relationship Id="rId7" Type="http://schemas.openxmlformats.org/officeDocument/2006/relationships/image" Target="../media/image23.jpg"/><Relationship Id="rId12" Type="http://schemas.openxmlformats.org/officeDocument/2006/relationships/image" Target="../media/image382.jpg"/><Relationship Id="rId17" Type="http://schemas.openxmlformats.org/officeDocument/2006/relationships/image" Target="../media/image387.jpg"/><Relationship Id="rId2" Type="http://schemas.openxmlformats.org/officeDocument/2006/relationships/image" Target="../media/image204.jpg"/><Relationship Id="rId16" Type="http://schemas.openxmlformats.org/officeDocument/2006/relationships/image" Target="../media/image386.jpg"/><Relationship Id="rId20" Type="http://schemas.openxmlformats.org/officeDocument/2006/relationships/image" Target="../media/image390.jpg"/><Relationship Id="rId1" Type="http://schemas.openxmlformats.org/officeDocument/2006/relationships/slideLayout" Target="../slideLayouts/slideLayout2.xml"/><Relationship Id="rId6" Type="http://schemas.openxmlformats.org/officeDocument/2006/relationships/image" Target="../media/image377.jpg"/><Relationship Id="rId11" Type="http://schemas.openxmlformats.org/officeDocument/2006/relationships/image" Target="../media/image381.png"/><Relationship Id="rId5" Type="http://schemas.openxmlformats.org/officeDocument/2006/relationships/image" Target="../media/image376.jpg"/><Relationship Id="rId15" Type="http://schemas.openxmlformats.org/officeDocument/2006/relationships/image" Target="../media/image385.jpg"/><Relationship Id="rId10" Type="http://schemas.openxmlformats.org/officeDocument/2006/relationships/image" Target="../media/image380.jpg"/><Relationship Id="rId19" Type="http://schemas.openxmlformats.org/officeDocument/2006/relationships/image" Target="../media/image389.jpg"/><Relationship Id="rId4" Type="http://schemas.openxmlformats.org/officeDocument/2006/relationships/image" Target="../media/image375.png"/><Relationship Id="rId9" Type="http://schemas.openxmlformats.org/officeDocument/2006/relationships/image" Target="../media/image379.png"/><Relationship Id="rId14" Type="http://schemas.openxmlformats.org/officeDocument/2006/relationships/image" Target="../media/image384.jpg"/></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jpg"/><Relationship Id="rId18" Type="http://schemas.openxmlformats.org/officeDocument/2006/relationships/image" Target="../media/image46.jpg"/><Relationship Id="rId3" Type="http://schemas.openxmlformats.org/officeDocument/2006/relationships/image" Target="../media/image31.jpg"/><Relationship Id="rId7" Type="http://schemas.openxmlformats.org/officeDocument/2006/relationships/image" Target="../media/image35.jpg"/><Relationship Id="rId12" Type="http://schemas.openxmlformats.org/officeDocument/2006/relationships/image" Target="../media/image40.jpg"/><Relationship Id="rId17" Type="http://schemas.openxmlformats.org/officeDocument/2006/relationships/image" Target="../media/image45.png"/><Relationship Id="rId2" Type="http://schemas.openxmlformats.org/officeDocument/2006/relationships/image" Target="../media/image30.jpg"/><Relationship Id="rId16" Type="http://schemas.openxmlformats.org/officeDocument/2006/relationships/image" Target="../media/image44.jpg"/><Relationship Id="rId1" Type="http://schemas.openxmlformats.org/officeDocument/2006/relationships/slideLayout" Target="../slideLayouts/slideLayout2.xml"/><Relationship Id="rId6" Type="http://schemas.openxmlformats.org/officeDocument/2006/relationships/image" Target="../media/image34.jpg"/><Relationship Id="rId11" Type="http://schemas.openxmlformats.org/officeDocument/2006/relationships/image" Target="../media/image39.jpg"/><Relationship Id="rId5" Type="http://schemas.openxmlformats.org/officeDocument/2006/relationships/image" Target="../media/image33.jpg"/><Relationship Id="rId15" Type="http://schemas.openxmlformats.org/officeDocument/2006/relationships/image" Target="../media/image43.png"/><Relationship Id="rId10" Type="http://schemas.openxmlformats.org/officeDocument/2006/relationships/image" Target="../media/image38.jpg"/><Relationship Id="rId4" Type="http://schemas.openxmlformats.org/officeDocument/2006/relationships/image" Target="../media/image32.jpeg"/><Relationship Id="rId9" Type="http://schemas.openxmlformats.org/officeDocument/2006/relationships/image" Target="../media/image37.jpg"/><Relationship Id="rId14" Type="http://schemas.openxmlformats.org/officeDocument/2006/relationships/image" Target="../media/image42.jpg"/></Relationships>
</file>

<file path=ppt/slides/_rels/slide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jpg"/><Relationship Id="rId7" Type="http://schemas.openxmlformats.org/officeDocument/2006/relationships/image" Target="../media/image52.jpg"/><Relationship Id="rId2" Type="http://schemas.openxmlformats.org/officeDocument/2006/relationships/image" Target="../media/image47.jpg"/><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jp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jpg"/></Relationships>
</file>

<file path=ppt/slides/_rels/slide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60.png"/><Relationship Id="rId4" Type="http://schemas.openxmlformats.org/officeDocument/2006/relationships/image" Target="../media/image59.png"/></Relationships>
</file>

<file path=ppt/slides/_rels/slide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12.jp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image" Target="../media/image64.png"/><Relationship Id="rId4" Type="http://schemas.openxmlformats.org/officeDocument/2006/relationships/image" Target="../media/image63.jpg"/></Relationships>
</file>

<file path=ppt/slides/_rels/slide9.xml.rels><?xml version="1.0" encoding="UTF-8" standalone="yes"?>
<Relationships xmlns="http://schemas.openxmlformats.org/package/2006/relationships"><Relationship Id="rId8" Type="http://schemas.openxmlformats.org/officeDocument/2006/relationships/image" Target="../media/image73.jpeg"/><Relationship Id="rId13" Type="http://schemas.openxmlformats.org/officeDocument/2006/relationships/image" Target="../media/image77.jpg"/><Relationship Id="rId18" Type="http://schemas.openxmlformats.org/officeDocument/2006/relationships/image" Target="../media/image61.png"/><Relationship Id="rId3" Type="http://schemas.openxmlformats.org/officeDocument/2006/relationships/image" Target="../media/image68.jpg"/><Relationship Id="rId7" Type="http://schemas.openxmlformats.org/officeDocument/2006/relationships/image" Target="../media/image72.jpeg"/><Relationship Id="rId12" Type="http://schemas.openxmlformats.org/officeDocument/2006/relationships/image" Target="../media/image76.jpg"/><Relationship Id="rId17" Type="http://schemas.openxmlformats.org/officeDocument/2006/relationships/image" Target="../media/image81.jpg"/><Relationship Id="rId2" Type="http://schemas.openxmlformats.org/officeDocument/2006/relationships/image" Target="../media/image67.jpg"/><Relationship Id="rId16" Type="http://schemas.openxmlformats.org/officeDocument/2006/relationships/image" Target="../media/image80.jpg"/><Relationship Id="rId20" Type="http://schemas.openxmlformats.org/officeDocument/2006/relationships/image" Target="../media/image83.jpg"/><Relationship Id="rId1" Type="http://schemas.openxmlformats.org/officeDocument/2006/relationships/slideLayout" Target="../slideLayouts/slideLayout2.xml"/><Relationship Id="rId6" Type="http://schemas.openxmlformats.org/officeDocument/2006/relationships/image" Target="../media/image71.png"/><Relationship Id="rId11" Type="http://schemas.openxmlformats.org/officeDocument/2006/relationships/image" Target="../media/image75.jpg"/><Relationship Id="rId5" Type="http://schemas.openxmlformats.org/officeDocument/2006/relationships/image" Target="../media/image70.jpg"/><Relationship Id="rId15" Type="http://schemas.openxmlformats.org/officeDocument/2006/relationships/image" Target="../media/image79.png"/><Relationship Id="rId10" Type="http://schemas.openxmlformats.org/officeDocument/2006/relationships/image" Target="../media/image74.jpg"/><Relationship Id="rId19" Type="http://schemas.openxmlformats.org/officeDocument/2006/relationships/image" Target="../media/image82.jpg"/><Relationship Id="rId4" Type="http://schemas.openxmlformats.org/officeDocument/2006/relationships/image" Target="../media/image69.jpg"/><Relationship Id="rId9" Type="http://schemas.openxmlformats.org/officeDocument/2006/relationships/image" Target="../media/image10.jpg"/><Relationship Id="rId14" Type="http://schemas.openxmlformats.org/officeDocument/2006/relationships/image" Target="../media/image7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20676" y="2153320"/>
            <a:ext cx="5002190" cy="3242076"/>
          </a:xfrm>
          <a:prstGeom prst="rect">
            <a:avLst/>
          </a:prstGeom>
        </p:spPr>
      </p:pic>
      <p:sp>
        <p:nvSpPr>
          <p:cNvPr id="5" name="TextBox 4"/>
          <p:cNvSpPr txBox="1"/>
          <p:nvPr/>
        </p:nvSpPr>
        <p:spPr>
          <a:xfrm flipH="1">
            <a:off x="950179" y="1103243"/>
            <a:ext cx="2796872" cy="369332"/>
          </a:xfrm>
          <a:prstGeom prst="rect">
            <a:avLst/>
          </a:prstGeom>
          <a:noFill/>
        </p:spPr>
        <p:txBody>
          <a:bodyPr wrap="square" rtlCol="0">
            <a:spAutoFit/>
          </a:bodyPr>
          <a:lstStyle/>
          <a:p>
            <a:r>
              <a:rPr lang="en-US" b="1" dirty="0"/>
              <a:t>41.G.MLK.!INT.HOUSE</a:t>
            </a:r>
          </a:p>
        </p:txBody>
      </p:sp>
      <p:sp>
        <p:nvSpPr>
          <p:cNvPr id="6" name="Rectangle 5">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Rectangle 7">
            <a:extLst>
              <a:ext uri="{FF2B5EF4-FFF2-40B4-BE49-F238E27FC236}">
                <a16:creationId xmlns:a16="http://schemas.microsoft.com/office/drawing/2014/main" id="{8544DD02-1DA5-4814-8822-A844DA9809AA}"/>
              </a:ext>
            </a:extLst>
          </p:cNvPr>
          <p:cNvSpPr/>
          <p:nvPr/>
        </p:nvSpPr>
        <p:spPr>
          <a:xfrm>
            <a:off x="1520675" y="2153320"/>
            <a:ext cx="5002191" cy="324207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flipV="1">
            <a:off x="1103086" y="1959429"/>
            <a:ext cx="5646057" cy="2931885"/>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a:stretch>
            <a:fillRect/>
          </a:stretch>
        </p:blipFill>
        <p:spPr>
          <a:xfrm>
            <a:off x="7111659" y="2489199"/>
            <a:ext cx="4218731" cy="2761053"/>
          </a:xfrm>
          <a:prstGeom prst="rect">
            <a:avLst/>
          </a:prstGeom>
        </p:spPr>
      </p:pic>
      <p:sp>
        <p:nvSpPr>
          <p:cNvPr id="12" name="Rectangle 11">
            <a:extLst>
              <a:ext uri="{FF2B5EF4-FFF2-40B4-BE49-F238E27FC236}">
                <a16:creationId xmlns:a16="http://schemas.microsoft.com/office/drawing/2014/main" id="{8544DD02-1DA5-4814-8822-A844DA9809AA}"/>
              </a:ext>
            </a:extLst>
          </p:cNvPr>
          <p:cNvSpPr/>
          <p:nvPr/>
        </p:nvSpPr>
        <p:spPr>
          <a:xfrm>
            <a:off x="6854675" y="2153320"/>
            <a:ext cx="5002191" cy="324207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5684333" y="2051720"/>
            <a:ext cx="5646057" cy="2931885"/>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10189029" y="1950120"/>
            <a:ext cx="1667837" cy="20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Auschwitz</a:t>
            </a:r>
          </a:p>
        </p:txBody>
      </p:sp>
      <p:sp>
        <p:nvSpPr>
          <p:cNvPr id="15" name="TextBox 14"/>
          <p:cNvSpPr txBox="1"/>
          <p:nvPr/>
        </p:nvSpPr>
        <p:spPr>
          <a:xfrm>
            <a:off x="6449045" y="1843131"/>
            <a:ext cx="3757247" cy="369332"/>
          </a:xfrm>
          <a:prstGeom prst="rect">
            <a:avLst/>
          </a:prstGeom>
          <a:noFill/>
        </p:spPr>
        <p:txBody>
          <a:bodyPr wrap="none" rtlCol="0">
            <a:spAutoFit/>
          </a:bodyPr>
          <a:lstStyle/>
          <a:p>
            <a:r>
              <a:rPr lang="en-US" dirty="0" err="1"/>
              <a:t>VIRAING.MARY.S</a:t>
            </a:r>
            <a:r>
              <a:rPr lang="en-US" strike="sngStrike" dirty="0" err="1"/>
              <a:t>t</a:t>
            </a:r>
            <a:r>
              <a:rPr lang="en-US" strike="sngStrike" dirty="0"/>
              <a:t>. </a:t>
            </a:r>
            <a:r>
              <a:rPr lang="en-US" strike="sngStrike" dirty="0" err="1"/>
              <a:t>Martin.angela.flea</a:t>
            </a:r>
            <a:r>
              <a:rPr lang="en-US" strike="sngStrike" dirty="0"/>
              <a:t>[]</a:t>
            </a:r>
          </a:p>
        </p:txBody>
      </p:sp>
      <p:cxnSp>
        <p:nvCxnSpPr>
          <p:cNvPr id="17" name="Straight Arrow Connector 16"/>
          <p:cNvCxnSpPr/>
          <p:nvPr/>
        </p:nvCxnSpPr>
        <p:spPr>
          <a:xfrm>
            <a:off x="8538455" y="1950120"/>
            <a:ext cx="460402" cy="2636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stretch>
            <a:fillRect/>
          </a:stretch>
        </p:blipFill>
        <p:spPr>
          <a:xfrm>
            <a:off x="3453053" y="4891313"/>
            <a:ext cx="1872306" cy="1210129"/>
          </a:xfrm>
          <a:prstGeom prst="rect">
            <a:avLst/>
          </a:prstGeom>
        </p:spPr>
      </p:pic>
      <p:sp>
        <p:nvSpPr>
          <p:cNvPr id="26" name="Rectangle 25">
            <a:extLst>
              <a:ext uri="{FF2B5EF4-FFF2-40B4-BE49-F238E27FC236}">
                <a16:creationId xmlns:a16="http://schemas.microsoft.com/office/drawing/2014/main" id="{8544DD02-1DA5-4814-8822-A844DA9809AA}"/>
              </a:ext>
            </a:extLst>
          </p:cNvPr>
          <p:cNvSpPr/>
          <p:nvPr/>
        </p:nvSpPr>
        <p:spPr>
          <a:xfrm>
            <a:off x="3408219" y="4768993"/>
            <a:ext cx="2049837" cy="14547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stretch>
            <a:fillRect/>
          </a:stretch>
        </p:blipFill>
        <p:spPr>
          <a:xfrm>
            <a:off x="5657168" y="4825585"/>
            <a:ext cx="2232784" cy="1402806"/>
          </a:xfrm>
          <a:prstGeom prst="rect">
            <a:avLst/>
          </a:prstGeom>
        </p:spPr>
      </p:pic>
      <p:sp>
        <p:nvSpPr>
          <p:cNvPr id="28" name="Rectangle 27">
            <a:extLst>
              <a:ext uri="{FF2B5EF4-FFF2-40B4-BE49-F238E27FC236}">
                <a16:creationId xmlns:a16="http://schemas.microsoft.com/office/drawing/2014/main" id="{8544DD02-1DA5-4814-8822-A844DA9809AA}"/>
              </a:ext>
            </a:extLst>
          </p:cNvPr>
          <p:cNvSpPr/>
          <p:nvPr/>
        </p:nvSpPr>
        <p:spPr>
          <a:xfrm>
            <a:off x="5611086" y="4830823"/>
            <a:ext cx="2487885" cy="151192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288798" y="6319157"/>
            <a:ext cx="6096000" cy="338554"/>
          </a:xfrm>
          <a:prstGeom prst="rect">
            <a:avLst/>
          </a:prstGeom>
        </p:spPr>
        <p:txBody>
          <a:bodyPr>
            <a:spAutoFit/>
          </a:bodyPr>
          <a:lstStyle/>
          <a:p>
            <a:r>
              <a:rPr lang="en-US" sz="800" strike="sngStrike" dirty="0"/>
              <a:t>https://www.google.com/maps/@49.1314487,8.4084084,3a,80.3y,253.13h,80.42t/data=!3m6!1e1!3m4!1sAF1QipM3-xAPaasy6xK3fvJnILwEzHmz00mNktNldcnT!2e10!7i6144!8i3072?entry=ttu</a:t>
            </a:r>
          </a:p>
        </p:txBody>
      </p:sp>
      <p:pic>
        <p:nvPicPr>
          <p:cNvPr id="30" name="Picture 29"/>
          <p:cNvPicPr>
            <a:picLocks noChangeAspect="1"/>
          </p:cNvPicPr>
          <p:nvPr/>
        </p:nvPicPr>
        <p:blipFill>
          <a:blip r:embed="rId6"/>
          <a:stretch>
            <a:fillRect/>
          </a:stretch>
        </p:blipFill>
        <p:spPr>
          <a:xfrm>
            <a:off x="8252001" y="4959530"/>
            <a:ext cx="1966804" cy="1101490"/>
          </a:xfrm>
          <a:prstGeom prst="rect">
            <a:avLst/>
          </a:prstGeom>
        </p:spPr>
      </p:pic>
      <p:pic>
        <p:nvPicPr>
          <p:cNvPr id="31" name="Picture 30"/>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8473360" y="5410104"/>
            <a:ext cx="773172" cy="932639"/>
          </a:xfrm>
          <a:prstGeom prst="rect">
            <a:avLst/>
          </a:prstGeom>
        </p:spPr>
      </p:pic>
      <p:cxnSp>
        <p:nvCxnSpPr>
          <p:cNvPr id="33" name="Straight Arrow Connector 32"/>
          <p:cNvCxnSpPr/>
          <p:nvPr/>
        </p:nvCxnSpPr>
        <p:spPr>
          <a:xfrm flipV="1">
            <a:off x="9064561" y="5486162"/>
            <a:ext cx="752681" cy="13710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0464" y="5651014"/>
            <a:ext cx="876413" cy="642257"/>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83195" y="5667037"/>
            <a:ext cx="1043493" cy="695662"/>
          </a:xfrm>
          <a:prstGeom prst="rect">
            <a:avLst/>
          </a:prstGeom>
        </p:spPr>
      </p:pic>
      <p:cxnSp>
        <p:nvCxnSpPr>
          <p:cNvPr id="37" name="Straight Connector 36"/>
          <p:cNvCxnSpPr/>
          <p:nvPr/>
        </p:nvCxnSpPr>
        <p:spPr>
          <a:xfrm flipV="1">
            <a:off x="8252001" y="5395396"/>
            <a:ext cx="746856" cy="1262315"/>
          </a:xfrm>
          <a:prstGeom prst="line">
            <a:avLst/>
          </a:prstGeom>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83195" y="5441123"/>
            <a:ext cx="445585" cy="445585"/>
          </a:xfrm>
          <a:prstGeom prst="rect">
            <a:avLst/>
          </a:prstGeom>
        </p:spPr>
      </p:pic>
      <p:pic>
        <p:nvPicPr>
          <p:cNvPr id="39" name="Picture 3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26877" y="6201058"/>
            <a:ext cx="1043493" cy="695662"/>
          </a:xfrm>
          <a:prstGeom prst="rect">
            <a:avLst/>
          </a:prstGeom>
        </p:spPr>
      </p:pic>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83114" y="6057152"/>
            <a:ext cx="445585" cy="445585"/>
          </a:xfrm>
          <a:prstGeom prst="rect">
            <a:avLst/>
          </a:prstGeom>
        </p:spPr>
      </p:pic>
      <p:sp>
        <p:nvSpPr>
          <p:cNvPr id="41" name="TextBox 40"/>
          <p:cNvSpPr txBox="1"/>
          <p:nvPr/>
        </p:nvSpPr>
        <p:spPr>
          <a:xfrm>
            <a:off x="11330390" y="5886708"/>
            <a:ext cx="859787" cy="369332"/>
          </a:xfrm>
          <a:prstGeom prst="rect">
            <a:avLst/>
          </a:prstGeom>
          <a:noFill/>
        </p:spPr>
        <p:txBody>
          <a:bodyPr wrap="none" rtlCol="0">
            <a:spAutoFit/>
          </a:bodyPr>
          <a:lstStyle/>
          <a:p>
            <a:r>
              <a:rPr lang="en-US" dirty="0"/>
              <a:t>backup</a:t>
            </a:r>
          </a:p>
        </p:txBody>
      </p:sp>
      <p:sp>
        <p:nvSpPr>
          <p:cNvPr id="43" name="Rectangle 42"/>
          <p:cNvSpPr/>
          <p:nvPr/>
        </p:nvSpPr>
        <p:spPr>
          <a:xfrm>
            <a:off x="10036135" y="4770344"/>
            <a:ext cx="770247" cy="112687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499621" y="6437623"/>
            <a:ext cx="3013197" cy="369332"/>
          </a:xfrm>
          <a:prstGeom prst="rect">
            <a:avLst/>
          </a:prstGeom>
          <a:noFill/>
        </p:spPr>
        <p:txBody>
          <a:bodyPr wrap="none" rtlCol="0">
            <a:spAutoFit/>
          </a:bodyPr>
          <a:lstStyle/>
          <a:p>
            <a:r>
              <a:rPr lang="en-US" dirty="0"/>
              <a:t>41.1D8723.</a:t>
            </a:r>
            <a:r>
              <a:rPr lang="en-US" strike="sngStrike" dirty="0"/>
              <a:t>PET.St. </a:t>
            </a:r>
            <a:r>
              <a:rPr lang="en-US" strike="sngStrike" dirty="0" err="1"/>
              <a:t>Nick.angel</a:t>
            </a:r>
            <a:r>
              <a:rPr lang="en-US" dirty="0" err="1"/>
              <a:t>a</a:t>
            </a:r>
            <a:endParaRPr lang="en-US" dirty="0"/>
          </a:p>
        </p:txBody>
      </p:sp>
      <p:sp>
        <p:nvSpPr>
          <p:cNvPr id="45" name="Rectangle 44">
            <a:extLst>
              <a:ext uri="{FF2B5EF4-FFF2-40B4-BE49-F238E27FC236}">
                <a16:creationId xmlns:a16="http://schemas.microsoft.com/office/drawing/2014/main" id="{8544DD02-1DA5-4814-8822-A844DA9809AA}"/>
              </a:ext>
            </a:extLst>
          </p:cNvPr>
          <p:cNvSpPr/>
          <p:nvPr/>
        </p:nvSpPr>
        <p:spPr>
          <a:xfrm>
            <a:off x="8222660" y="4876001"/>
            <a:ext cx="1245885" cy="151192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44DD02-1DA5-4814-8822-A844DA9809AA}"/>
              </a:ext>
            </a:extLst>
          </p:cNvPr>
          <p:cNvSpPr/>
          <p:nvPr/>
        </p:nvSpPr>
        <p:spPr>
          <a:xfrm>
            <a:off x="10464354" y="5319484"/>
            <a:ext cx="1245885" cy="151192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p:cNvSpPr/>
          <p:nvPr/>
        </p:nvSpPr>
        <p:spPr>
          <a:xfrm>
            <a:off x="9675589" y="3241620"/>
            <a:ext cx="1300138" cy="1901920"/>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2496457" y="2365610"/>
            <a:ext cx="3160711" cy="25404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t>G</a:t>
            </a:r>
          </a:p>
        </p:txBody>
      </p:sp>
      <p:sp>
        <p:nvSpPr>
          <p:cNvPr id="49" name="TextBox 48"/>
          <p:cNvSpPr txBox="1"/>
          <p:nvPr/>
        </p:nvSpPr>
        <p:spPr>
          <a:xfrm>
            <a:off x="3466373" y="2754738"/>
            <a:ext cx="1354730" cy="307777"/>
          </a:xfrm>
          <a:prstGeom prst="rect">
            <a:avLst/>
          </a:prstGeom>
          <a:solidFill>
            <a:schemeClr val="bg1"/>
          </a:solidFill>
        </p:spPr>
        <p:txBody>
          <a:bodyPr wrap="none" rtlCol="0">
            <a:spAutoFit/>
          </a:bodyPr>
          <a:lstStyle/>
          <a:p>
            <a:r>
              <a:rPr lang="en-US" sz="1400" b="1" dirty="0"/>
              <a:t>FBI:TERRORISM</a:t>
            </a:r>
          </a:p>
        </p:txBody>
      </p:sp>
      <p:sp>
        <p:nvSpPr>
          <p:cNvPr id="47" name="Rectangle 46">
            <a:extLst>
              <a:ext uri="{FF2B5EF4-FFF2-40B4-BE49-F238E27FC236}">
                <a16:creationId xmlns:a16="http://schemas.microsoft.com/office/drawing/2014/main" id="{8544DD02-1DA5-4814-8822-A844DA9809AA}"/>
              </a:ext>
            </a:extLst>
          </p:cNvPr>
          <p:cNvSpPr/>
          <p:nvPr/>
        </p:nvSpPr>
        <p:spPr>
          <a:xfrm>
            <a:off x="240798" y="640063"/>
            <a:ext cx="12192000" cy="607026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728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70667" y="4483871"/>
            <a:ext cx="764889" cy="76488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7250" y="2628900"/>
            <a:ext cx="2857500" cy="1600200"/>
          </a:xfrm>
          <a:prstGeom prst="rect">
            <a:avLst/>
          </a:prstGeom>
        </p:spPr>
      </p:pic>
      <p:sp>
        <p:nvSpPr>
          <p:cNvPr id="5" name="Rectangle 4">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0122" y="4912469"/>
            <a:ext cx="1591698" cy="1130943"/>
          </a:xfrm>
          <a:prstGeom prst="rect">
            <a:avLst/>
          </a:prstGeom>
        </p:spPr>
      </p:pic>
      <p:sp>
        <p:nvSpPr>
          <p:cNvPr id="8" name="Rectangle 7">
            <a:extLst>
              <a:ext uri="{FF2B5EF4-FFF2-40B4-BE49-F238E27FC236}">
                <a16:creationId xmlns:a16="http://schemas.microsoft.com/office/drawing/2014/main" id="{8544DD02-1DA5-4814-8822-A844DA9809AA}"/>
              </a:ext>
            </a:extLst>
          </p:cNvPr>
          <p:cNvSpPr/>
          <p:nvPr/>
        </p:nvSpPr>
        <p:spPr>
          <a:xfrm>
            <a:off x="7950122" y="4856734"/>
            <a:ext cx="1662416" cy="134932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flipV="1">
            <a:off x="8044774" y="5145933"/>
            <a:ext cx="1391055" cy="71011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737441" y="4442490"/>
            <a:ext cx="614666" cy="614666"/>
          </a:xfrm>
          <a:prstGeom prst="rect">
            <a:avLst/>
          </a:prstGeom>
        </p:spPr>
      </p:pic>
      <p:sp>
        <p:nvSpPr>
          <p:cNvPr id="11" name="Rectangle 10">
            <a:extLst>
              <a:ext uri="{FF2B5EF4-FFF2-40B4-BE49-F238E27FC236}">
                <a16:creationId xmlns:a16="http://schemas.microsoft.com/office/drawing/2014/main" id="{8544DD02-1DA5-4814-8822-A844DA9809AA}"/>
              </a:ext>
            </a:extLst>
          </p:cNvPr>
          <p:cNvSpPr/>
          <p:nvPr/>
        </p:nvSpPr>
        <p:spPr>
          <a:xfrm>
            <a:off x="7737441" y="4426883"/>
            <a:ext cx="614666" cy="63027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7879404" y="4501675"/>
            <a:ext cx="553564" cy="48161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46759" y="4426883"/>
            <a:ext cx="630273" cy="630273"/>
          </a:xfrm>
          <a:prstGeom prst="rect">
            <a:avLst/>
          </a:prstGeom>
        </p:spPr>
      </p:pic>
      <p:sp>
        <p:nvSpPr>
          <p:cNvPr id="14" name="Rectangle 13">
            <a:extLst>
              <a:ext uri="{FF2B5EF4-FFF2-40B4-BE49-F238E27FC236}">
                <a16:creationId xmlns:a16="http://schemas.microsoft.com/office/drawing/2014/main" id="{8544DD02-1DA5-4814-8822-A844DA9809AA}"/>
              </a:ext>
            </a:extLst>
          </p:cNvPr>
          <p:cNvSpPr/>
          <p:nvPr/>
        </p:nvSpPr>
        <p:spPr>
          <a:xfrm>
            <a:off x="8433183" y="4426882"/>
            <a:ext cx="614666" cy="63027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8475128" y="4476961"/>
            <a:ext cx="553564" cy="48161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67617" y="4799576"/>
            <a:ext cx="924919" cy="519687"/>
          </a:xfrm>
          <a:prstGeom prst="rect">
            <a:avLst/>
          </a:prstGeom>
        </p:spPr>
      </p:pic>
      <p:cxnSp>
        <p:nvCxnSpPr>
          <p:cNvPr id="17" name="Straight Connector 16"/>
          <p:cNvCxnSpPr/>
          <p:nvPr/>
        </p:nvCxnSpPr>
        <p:spPr>
          <a:xfrm flipV="1">
            <a:off x="9716495" y="4853091"/>
            <a:ext cx="1391055" cy="7101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9570189" y="4649081"/>
            <a:ext cx="1391055" cy="71011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9970850" y="5438779"/>
            <a:ext cx="947184" cy="343736"/>
          </a:xfrm>
          <a:prstGeom prst="rect">
            <a:avLst/>
          </a:prstGeom>
        </p:spPr>
      </p:pic>
      <p:cxnSp>
        <p:nvCxnSpPr>
          <p:cNvPr id="20" name="Straight Connector 19"/>
          <p:cNvCxnSpPr/>
          <p:nvPr/>
        </p:nvCxnSpPr>
        <p:spPr>
          <a:xfrm flipV="1">
            <a:off x="9867617" y="5344630"/>
            <a:ext cx="1391055" cy="71011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98661" y="5816939"/>
            <a:ext cx="1703370" cy="511011"/>
          </a:xfrm>
          <a:prstGeom prst="rect">
            <a:avLst/>
          </a:prstGeom>
        </p:spPr>
      </p:pic>
      <p:sp>
        <p:nvSpPr>
          <p:cNvPr id="22" name="Rectangle 21">
            <a:extLst>
              <a:ext uri="{FF2B5EF4-FFF2-40B4-BE49-F238E27FC236}">
                <a16:creationId xmlns:a16="http://schemas.microsoft.com/office/drawing/2014/main" id="{8544DD02-1DA5-4814-8822-A844DA9809AA}"/>
              </a:ext>
            </a:extLst>
          </p:cNvPr>
          <p:cNvSpPr/>
          <p:nvPr/>
        </p:nvSpPr>
        <p:spPr>
          <a:xfrm>
            <a:off x="9776995" y="5797034"/>
            <a:ext cx="1725035" cy="55587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9910430" y="6004200"/>
            <a:ext cx="1489037" cy="338554"/>
          </a:xfrm>
          <a:prstGeom prst="rect">
            <a:avLst/>
          </a:prstGeom>
          <a:noFill/>
        </p:spPr>
        <p:txBody>
          <a:bodyPr wrap="square" rtlCol="0">
            <a:spAutoFit/>
          </a:bodyPr>
          <a:lstStyle/>
          <a:p>
            <a:r>
              <a:rPr lang="en-US" sz="800" strike="sngStrike" dirty="0"/>
              <a:t>Criminal Russian Arranged Marriage Document</a:t>
            </a:r>
          </a:p>
        </p:txBody>
      </p:sp>
      <p:sp>
        <p:nvSpPr>
          <p:cNvPr id="24" name="Rectangle 23"/>
          <p:cNvSpPr/>
          <p:nvPr/>
        </p:nvSpPr>
        <p:spPr>
          <a:xfrm>
            <a:off x="9301875" y="4535194"/>
            <a:ext cx="664887" cy="8604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36225" y="4776384"/>
            <a:ext cx="1244278" cy="496313"/>
          </a:xfrm>
          <a:prstGeom prst="rect">
            <a:avLst/>
          </a:prstGeom>
        </p:spPr>
      </p:pic>
      <p:pic>
        <p:nvPicPr>
          <p:cNvPr id="26" name="Picture 25"/>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10581425" y="4700849"/>
            <a:ext cx="476340" cy="476340"/>
          </a:xfrm>
          <a:prstGeom prst="rect">
            <a:avLst/>
          </a:prstGeom>
        </p:spPr>
      </p:pic>
      <p:cxnSp>
        <p:nvCxnSpPr>
          <p:cNvPr id="27" name="Straight Connector 26"/>
          <p:cNvCxnSpPr/>
          <p:nvPr/>
        </p:nvCxnSpPr>
        <p:spPr>
          <a:xfrm>
            <a:off x="10918034" y="5000542"/>
            <a:ext cx="1032813" cy="6837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544DD02-1DA5-4814-8822-A844DA9809AA}"/>
              </a:ext>
            </a:extLst>
          </p:cNvPr>
          <p:cNvSpPr/>
          <p:nvPr/>
        </p:nvSpPr>
        <p:spPr>
          <a:xfrm>
            <a:off x="7615550" y="4389948"/>
            <a:ext cx="4576449" cy="196296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V="1">
            <a:off x="9541820" y="4853091"/>
            <a:ext cx="2316197" cy="92942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8544DD02-1DA5-4814-8822-A844DA9809AA}"/>
              </a:ext>
            </a:extLst>
          </p:cNvPr>
          <p:cNvSpPr/>
          <p:nvPr/>
        </p:nvSpPr>
        <p:spPr>
          <a:xfrm>
            <a:off x="7579392" y="4386743"/>
            <a:ext cx="4576449" cy="196296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V="1">
            <a:off x="4328809" y="3190672"/>
            <a:ext cx="846306" cy="76848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961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79795" y="840896"/>
            <a:ext cx="1674787" cy="1674787"/>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995" y="1133005"/>
            <a:ext cx="840626" cy="1263236"/>
          </a:xfrm>
          <a:prstGeom prst="rect">
            <a:avLst/>
          </a:prstGeom>
        </p:spPr>
      </p:pic>
      <p:pic>
        <p:nvPicPr>
          <p:cNvPr id="9" name="Picture 8"/>
          <p:cNvPicPr>
            <a:picLocks noChangeAspect="1"/>
          </p:cNvPicPr>
          <p:nvPr/>
        </p:nvPicPr>
        <p:blipFill>
          <a:blip r:embed="rId4"/>
          <a:stretch>
            <a:fillRect/>
          </a:stretch>
        </p:blipFill>
        <p:spPr>
          <a:xfrm>
            <a:off x="3711314" y="1162878"/>
            <a:ext cx="1378351" cy="1243358"/>
          </a:xfrm>
          <a:prstGeom prst="rect">
            <a:avLst/>
          </a:prstGeom>
        </p:spPr>
      </p:pic>
      <p:pic>
        <p:nvPicPr>
          <p:cNvPr id="10" name="Picture 9"/>
          <p:cNvPicPr>
            <a:picLocks noChangeAspect="1"/>
          </p:cNvPicPr>
          <p:nvPr/>
        </p:nvPicPr>
        <p:blipFill>
          <a:blip r:embed="rId4"/>
          <a:stretch>
            <a:fillRect/>
          </a:stretch>
        </p:blipFill>
        <p:spPr>
          <a:xfrm>
            <a:off x="2994827" y="1649896"/>
            <a:ext cx="149281" cy="134661"/>
          </a:xfrm>
          <a:prstGeom prst="rect">
            <a:avLst/>
          </a:prstGeom>
        </p:spPr>
      </p:pic>
      <p:cxnSp>
        <p:nvCxnSpPr>
          <p:cNvPr id="12" name="Straight Arrow Connector 11"/>
          <p:cNvCxnSpPr/>
          <p:nvPr/>
        </p:nvCxnSpPr>
        <p:spPr>
          <a:xfrm flipH="1" flipV="1">
            <a:off x="2994827" y="1649896"/>
            <a:ext cx="990764" cy="134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21016772">
            <a:off x="3883567" y="1595646"/>
            <a:ext cx="781330" cy="458665"/>
          </a:xfrm>
          <a:prstGeom prst="rect">
            <a:avLst/>
          </a:prstGeom>
        </p:spPr>
      </p:pic>
      <p:pic>
        <p:nvPicPr>
          <p:cNvPr id="16" name="Picture 15"/>
          <p:cNvPicPr>
            <a:picLocks noChangeAspect="1"/>
          </p:cNvPicPr>
          <p:nvPr/>
        </p:nvPicPr>
        <p:blipFill>
          <a:blip r:embed="rId6"/>
          <a:stretch>
            <a:fillRect/>
          </a:stretch>
        </p:blipFill>
        <p:spPr>
          <a:xfrm>
            <a:off x="1812869" y="1257519"/>
            <a:ext cx="1688567" cy="1054075"/>
          </a:xfrm>
          <a:prstGeom prst="rect">
            <a:avLst/>
          </a:prstGeom>
        </p:spPr>
      </p:pic>
      <p:sp>
        <p:nvSpPr>
          <p:cNvPr id="13" name="Rectangle 12">
            <a:extLst>
              <a:ext uri="{FF2B5EF4-FFF2-40B4-BE49-F238E27FC236}">
                <a16:creationId xmlns:a16="http://schemas.microsoft.com/office/drawing/2014/main" id="{8544DD02-1DA5-4814-8822-A844DA9809AA}"/>
              </a:ext>
            </a:extLst>
          </p:cNvPr>
          <p:cNvSpPr/>
          <p:nvPr/>
        </p:nvSpPr>
        <p:spPr>
          <a:xfrm>
            <a:off x="1765802" y="1143000"/>
            <a:ext cx="1735634" cy="126323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1908312" y="1351722"/>
            <a:ext cx="1421296" cy="959872"/>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44DD02-1DA5-4814-8822-A844DA9809AA}"/>
              </a:ext>
            </a:extLst>
          </p:cNvPr>
          <p:cNvSpPr/>
          <p:nvPr/>
        </p:nvSpPr>
        <p:spPr>
          <a:xfrm>
            <a:off x="3691130" y="1162878"/>
            <a:ext cx="1398535" cy="124335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flipV="1">
            <a:off x="3711314" y="1351722"/>
            <a:ext cx="1119103" cy="874644"/>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544DD02-1DA5-4814-8822-A844DA9809AA}"/>
              </a:ext>
            </a:extLst>
          </p:cNvPr>
          <p:cNvSpPr/>
          <p:nvPr/>
        </p:nvSpPr>
        <p:spPr>
          <a:xfrm>
            <a:off x="686780" y="1133005"/>
            <a:ext cx="954262" cy="124335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p:cNvCxnSpPr/>
          <p:nvPr/>
        </p:nvCxnSpPr>
        <p:spPr>
          <a:xfrm flipV="1">
            <a:off x="712995" y="1152939"/>
            <a:ext cx="910180" cy="1253298"/>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86780" y="2515683"/>
            <a:ext cx="10594133"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12995" y="4149014"/>
            <a:ext cx="10594133"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86780" y="5494110"/>
            <a:ext cx="10594133"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0" y="1532978"/>
            <a:ext cx="652743" cy="369332"/>
          </a:xfrm>
          <a:prstGeom prst="rect">
            <a:avLst/>
          </a:prstGeom>
          <a:noFill/>
        </p:spPr>
        <p:txBody>
          <a:bodyPr wrap="none" rtlCol="0">
            <a:spAutoFit/>
          </a:bodyPr>
          <a:lstStyle/>
          <a:p>
            <a:r>
              <a:rPr lang="en-US" dirty="0"/>
              <a:t>1988</a:t>
            </a:r>
          </a:p>
        </p:txBody>
      </p:sp>
      <p:sp>
        <p:nvSpPr>
          <p:cNvPr id="31" name="TextBox 30"/>
          <p:cNvSpPr txBox="1"/>
          <p:nvPr/>
        </p:nvSpPr>
        <p:spPr>
          <a:xfrm>
            <a:off x="102572" y="1839997"/>
            <a:ext cx="478016" cy="246221"/>
          </a:xfrm>
          <a:prstGeom prst="rect">
            <a:avLst/>
          </a:prstGeom>
          <a:solidFill>
            <a:srgbClr val="7030A0"/>
          </a:solidFill>
        </p:spPr>
        <p:txBody>
          <a:bodyPr wrap="none" rtlCol="0">
            <a:spAutoFit/>
          </a:bodyPr>
          <a:lstStyle/>
          <a:p>
            <a:r>
              <a:rPr lang="en-US" sz="1000" dirty="0">
                <a:solidFill>
                  <a:schemeClr val="bg1"/>
                </a:solidFill>
              </a:rPr>
              <a:t>Age 8</a:t>
            </a:r>
          </a:p>
        </p:txBody>
      </p:sp>
      <p:sp>
        <p:nvSpPr>
          <p:cNvPr id="29" name="Rectangle 28">
            <a:extLst>
              <a:ext uri="{FF2B5EF4-FFF2-40B4-BE49-F238E27FC236}">
                <a16:creationId xmlns:a16="http://schemas.microsoft.com/office/drawing/2014/main" id="{8544DD02-1DA5-4814-8822-A844DA9809AA}"/>
              </a:ext>
            </a:extLst>
          </p:cNvPr>
          <p:cNvSpPr/>
          <p:nvPr/>
        </p:nvSpPr>
        <p:spPr>
          <a:xfrm>
            <a:off x="70208" y="749300"/>
            <a:ext cx="11956139" cy="176638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908312" y="2928064"/>
            <a:ext cx="392401" cy="589674"/>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62595" y="2899388"/>
            <a:ext cx="582052" cy="882672"/>
          </a:xfrm>
          <a:prstGeom prst="rect">
            <a:avLst/>
          </a:prstGeom>
        </p:spPr>
      </p:pic>
      <p:pic>
        <p:nvPicPr>
          <p:cNvPr id="34" name="Picture 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4378" y="3194917"/>
            <a:ext cx="744311" cy="528853"/>
          </a:xfrm>
          <a:prstGeom prst="rect">
            <a:avLst/>
          </a:prstGeom>
        </p:spPr>
      </p:pic>
      <p:cxnSp>
        <p:nvCxnSpPr>
          <p:cNvPr id="36" name="Straight Connector 35"/>
          <p:cNvCxnSpPr/>
          <p:nvPr/>
        </p:nvCxnSpPr>
        <p:spPr>
          <a:xfrm flipV="1">
            <a:off x="986971" y="2882637"/>
            <a:ext cx="2863483" cy="774052"/>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544DD02-1DA5-4814-8822-A844DA9809AA}"/>
              </a:ext>
            </a:extLst>
          </p:cNvPr>
          <p:cNvSpPr/>
          <p:nvPr/>
        </p:nvSpPr>
        <p:spPr>
          <a:xfrm>
            <a:off x="716661" y="2585085"/>
            <a:ext cx="2427448" cy="135983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8544DD02-1DA5-4814-8822-A844DA9809AA}"/>
              </a:ext>
            </a:extLst>
          </p:cNvPr>
          <p:cNvSpPr/>
          <p:nvPr/>
        </p:nvSpPr>
        <p:spPr>
          <a:xfrm>
            <a:off x="3303393" y="2593850"/>
            <a:ext cx="7977520" cy="135983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544DD02-1DA5-4814-8822-A844DA9809AA}"/>
              </a:ext>
            </a:extLst>
          </p:cNvPr>
          <p:cNvSpPr/>
          <p:nvPr/>
        </p:nvSpPr>
        <p:spPr>
          <a:xfrm>
            <a:off x="677934" y="4313569"/>
            <a:ext cx="10594133" cy="115748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70208" y="3091543"/>
            <a:ext cx="652743" cy="369332"/>
          </a:xfrm>
          <a:prstGeom prst="rect">
            <a:avLst/>
          </a:prstGeom>
          <a:noFill/>
        </p:spPr>
        <p:txBody>
          <a:bodyPr wrap="none" rtlCol="0">
            <a:spAutoFit/>
          </a:bodyPr>
          <a:lstStyle/>
          <a:p>
            <a:r>
              <a:rPr lang="en-US" dirty="0"/>
              <a:t>1992</a:t>
            </a:r>
          </a:p>
        </p:txBody>
      </p:sp>
      <p:sp>
        <p:nvSpPr>
          <p:cNvPr id="41" name="TextBox 40"/>
          <p:cNvSpPr txBox="1"/>
          <p:nvPr/>
        </p:nvSpPr>
        <p:spPr>
          <a:xfrm>
            <a:off x="124709" y="3474696"/>
            <a:ext cx="543739" cy="246221"/>
          </a:xfrm>
          <a:prstGeom prst="rect">
            <a:avLst/>
          </a:prstGeom>
          <a:solidFill>
            <a:srgbClr val="7030A0"/>
          </a:solidFill>
        </p:spPr>
        <p:txBody>
          <a:bodyPr wrap="none" rtlCol="0">
            <a:spAutoFit/>
          </a:bodyPr>
          <a:lstStyle/>
          <a:p>
            <a:r>
              <a:rPr lang="en-US" sz="1000" dirty="0">
                <a:solidFill>
                  <a:schemeClr val="bg1"/>
                </a:solidFill>
              </a:rPr>
              <a:t>Age 12</a:t>
            </a:r>
          </a:p>
        </p:txBody>
      </p:sp>
      <p:sp>
        <p:nvSpPr>
          <p:cNvPr id="42" name="Rectangle 41">
            <a:extLst>
              <a:ext uri="{FF2B5EF4-FFF2-40B4-BE49-F238E27FC236}">
                <a16:creationId xmlns:a16="http://schemas.microsoft.com/office/drawing/2014/main" id="{8544DD02-1DA5-4814-8822-A844DA9809AA}"/>
              </a:ext>
            </a:extLst>
          </p:cNvPr>
          <p:cNvSpPr/>
          <p:nvPr/>
        </p:nvSpPr>
        <p:spPr>
          <a:xfrm>
            <a:off x="63150" y="2585387"/>
            <a:ext cx="11956139" cy="176638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10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67417" y="1486452"/>
            <a:ext cx="1719471" cy="1098765"/>
          </a:xfrm>
          <a:prstGeom prst="rect">
            <a:avLst/>
          </a:prstGeom>
        </p:spPr>
      </p:pic>
      <p:pic>
        <p:nvPicPr>
          <p:cNvPr id="5" name="Picture 4"/>
          <p:cNvPicPr>
            <a:picLocks noChangeAspect="1"/>
          </p:cNvPicPr>
          <p:nvPr/>
        </p:nvPicPr>
        <p:blipFill>
          <a:blip r:embed="rId3"/>
          <a:stretch>
            <a:fillRect/>
          </a:stretch>
        </p:blipFill>
        <p:spPr>
          <a:xfrm>
            <a:off x="5140945" y="1443966"/>
            <a:ext cx="1579525" cy="1287920"/>
          </a:xfrm>
          <a:prstGeom prst="rect">
            <a:avLst/>
          </a:prstGeom>
        </p:spPr>
      </p:pic>
      <p:sp>
        <p:nvSpPr>
          <p:cNvPr id="6" name="Rectangle 5">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cxnSp>
        <p:nvCxnSpPr>
          <p:cNvPr id="9" name="Straight Connector 8"/>
          <p:cNvCxnSpPr/>
          <p:nvPr/>
        </p:nvCxnSpPr>
        <p:spPr>
          <a:xfrm flipV="1">
            <a:off x="3411606" y="1230764"/>
            <a:ext cx="1192696" cy="16101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5476461" y="1384853"/>
            <a:ext cx="1244009" cy="1347033"/>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14230" y="1761716"/>
            <a:ext cx="1287532" cy="646331"/>
          </a:xfrm>
          <a:prstGeom prst="rect">
            <a:avLst/>
          </a:prstGeom>
        </p:spPr>
        <p:txBody>
          <a:bodyPr wrap="none">
            <a:spAutoFit/>
          </a:bodyPr>
          <a:lstStyle/>
          <a:p>
            <a:r>
              <a:rPr lang="en-US" dirty="0">
                <a:solidFill>
                  <a:srgbClr val="000000"/>
                </a:solidFill>
                <a:latin typeface="SFUIText"/>
              </a:rPr>
              <a:t>1969-1975</a:t>
            </a:r>
          </a:p>
          <a:p>
            <a:r>
              <a:rPr lang="en-US" dirty="0">
                <a:solidFill>
                  <a:srgbClr val="000000"/>
                </a:solidFill>
                <a:latin typeface="SFUIText"/>
              </a:rPr>
              <a:t>Newark</a:t>
            </a:r>
            <a:endParaRPr lang="en-US" dirty="0"/>
          </a:p>
        </p:txBody>
      </p:sp>
      <p:sp>
        <p:nvSpPr>
          <p:cNvPr id="13" name="TextBox 12"/>
          <p:cNvSpPr txBox="1"/>
          <p:nvPr/>
        </p:nvSpPr>
        <p:spPr>
          <a:xfrm>
            <a:off x="475559" y="2511629"/>
            <a:ext cx="766557" cy="261610"/>
          </a:xfrm>
          <a:prstGeom prst="rect">
            <a:avLst/>
          </a:prstGeom>
          <a:solidFill>
            <a:srgbClr val="7030A0"/>
          </a:solidFill>
        </p:spPr>
        <p:txBody>
          <a:bodyPr wrap="none" rtlCol="0">
            <a:spAutoFit/>
          </a:bodyPr>
          <a:lstStyle/>
          <a:p>
            <a:r>
              <a:rPr lang="en-US" sz="1100" dirty="0">
                <a:solidFill>
                  <a:schemeClr val="bg1"/>
                </a:solidFill>
              </a:rPr>
              <a:t>Age 14-20</a:t>
            </a:r>
          </a:p>
        </p:txBody>
      </p:sp>
      <p:sp>
        <p:nvSpPr>
          <p:cNvPr id="14" name="TextBox 13"/>
          <p:cNvSpPr txBox="1"/>
          <p:nvPr/>
        </p:nvSpPr>
        <p:spPr>
          <a:xfrm>
            <a:off x="422618" y="2265408"/>
            <a:ext cx="530915" cy="246221"/>
          </a:xfrm>
          <a:prstGeom prst="rect">
            <a:avLst/>
          </a:prstGeom>
          <a:noFill/>
        </p:spPr>
        <p:txBody>
          <a:bodyPr wrap="none" rtlCol="0">
            <a:spAutoFit/>
          </a:bodyPr>
          <a:lstStyle/>
          <a:p>
            <a:r>
              <a:rPr lang="en-US" sz="1000" dirty="0"/>
              <a:t>Parent</a:t>
            </a:r>
          </a:p>
        </p:txBody>
      </p:sp>
      <p:sp>
        <p:nvSpPr>
          <p:cNvPr id="15" name="Rectangle 14">
            <a:extLst>
              <a:ext uri="{FF2B5EF4-FFF2-40B4-BE49-F238E27FC236}">
                <a16:creationId xmlns:a16="http://schemas.microsoft.com/office/drawing/2014/main" id="{8544DD02-1DA5-4814-8822-A844DA9809AA}"/>
              </a:ext>
            </a:extLst>
          </p:cNvPr>
          <p:cNvSpPr/>
          <p:nvPr/>
        </p:nvSpPr>
        <p:spPr>
          <a:xfrm>
            <a:off x="3267417" y="1486452"/>
            <a:ext cx="1719471" cy="111868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44DD02-1DA5-4814-8822-A844DA9809AA}"/>
              </a:ext>
            </a:extLst>
          </p:cNvPr>
          <p:cNvSpPr/>
          <p:nvPr/>
        </p:nvSpPr>
        <p:spPr>
          <a:xfrm>
            <a:off x="5140945" y="1486452"/>
            <a:ext cx="1719471" cy="111868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579828" y="1704571"/>
            <a:ext cx="1436612" cy="461665"/>
          </a:xfrm>
          <a:prstGeom prst="rect">
            <a:avLst/>
          </a:prstGeom>
        </p:spPr>
        <p:txBody>
          <a:bodyPr wrap="none">
            <a:spAutoFit/>
          </a:bodyPr>
          <a:lstStyle/>
          <a:p>
            <a:pPr fontAlgn="base"/>
            <a:r>
              <a:rPr lang="en-US" sz="1200" dirty="0">
                <a:solidFill>
                  <a:srgbClr val="202124"/>
                </a:solidFill>
                <a:latin typeface="Google Sans"/>
              </a:rPr>
              <a:t>5836 Oleander </a:t>
            </a:r>
            <a:r>
              <a:rPr lang="en-US" sz="1200" dirty="0" err="1">
                <a:solidFill>
                  <a:srgbClr val="202124"/>
                </a:solidFill>
                <a:latin typeface="Google Sans"/>
              </a:rPr>
              <a:t>Dr</a:t>
            </a:r>
            <a:endParaRPr lang="en-US" sz="1200" dirty="0">
              <a:solidFill>
                <a:srgbClr val="202124"/>
              </a:solidFill>
              <a:latin typeface="Google Sans"/>
            </a:endParaRPr>
          </a:p>
          <a:p>
            <a:pPr fontAlgn="base"/>
            <a:r>
              <a:rPr lang="en-US" sz="1200" b="0" i="0" dirty="0">
                <a:solidFill>
                  <a:srgbClr val="202124"/>
                </a:solidFill>
                <a:effectLst/>
                <a:latin typeface="Google Sans"/>
              </a:rPr>
              <a:t>Newark, California</a:t>
            </a:r>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2147" y="3469038"/>
            <a:ext cx="1400228" cy="736249"/>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6952" y="3469038"/>
            <a:ext cx="1059048" cy="704748"/>
          </a:xfrm>
          <a:prstGeom prst="rect">
            <a:avLst/>
          </a:prstGeom>
        </p:spPr>
      </p:pic>
      <p:sp>
        <p:nvSpPr>
          <p:cNvPr id="22" name="Rectangle 21">
            <a:extLst>
              <a:ext uri="{FF2B5EF4-FFF2-40B4-BE49-F238E27FC236}">
                <a16:creationId xmlns:a16="http://schemas.microsoft.com/office/drawing/2014/main" id="{8544DD02-1DA5-4814-8822-A844DA9809AA}"/>
              </a:ext>
            </a:extLst>
          </p:cNvPr>
          <p:cNvSpPr/>
          <p:nvPr/>
        </p:nvSpPr>
        <p:spPr>
          <a:xfrm>
            <a:off x="4961747" y="3367439"/>
            <a:ext cx="2701827" cy="111868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V="1">
            <a:off x="5218043" y="3469038"/>
            <a:ext cx="586409" cy="854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6172147" y="3469038"/>
            <a:ext cx="1043662" cy="7047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3657600" y="3322367"/>
            <a:ext cx="1053548" cy="8829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599985" y="2990504"/>
            <a:ext cx="9273208" cy="21095"/>
          </a:xfrm>
          <a:prstGeom prst="line">
            <a:avLst/>
          </a:prstGeom>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8299174" y="3311714"/>
            <a:ext cx="1172817" cy="375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sp>
        <p:nvSpPr>
          <p:cNvPr id="33" name="Rectangle 32"/>
          <p:cNvSpPr/>
          <p:nvPr/>
        </p:nvSpPr>
        <p:spPr>
          <a:xfrm>
            <a:off x="8338930" y="3667539"/>
            <a:ext cx="1097478" cy="762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V="1">
            <a:off x="8338930" y="3826565"/>
            <a:ext cx="1097478" cy="378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8187323" y="4474931"/>
            <a:ext cx="1669047" cy="369332"/>
          </a:xfrm>
          <a:prstGeom prst="rect">
            <a:avLst/>
          </a:prstGeom>
          <a:noFill/>
        </p:spPr>
        <p:txBody>
          <a:bodyPr wrap="none" rtlCol="0">
            <a:spAutoFit/>
          </a:bodyPr>
          <a:lstStyle/>
          <a:p>
            <a:r>
              <a:rPr lang="en-US" strike="sngStrike" dirty="0" err="1"/>
              <a:t>Manic:Outburts</a:t>
            </a:r>
            <a:endParaRPr lang="en-US" strike="sngStrike" dirty="0"/>
          </a:p>
        </p:txBody>
      </p:sp>
      <p:cxnSp>
        <p:nvCxnSpPr>
          <p:cNvPr id="38" name="Straight Arrow Connector 37"/>
          <p:cNvCxnSpPr>
            <a:endCxn id="33" idx="3"/>
          </p:cNvCxnSpPr>
          <p:nvPr/>
        </p:nvCxnSpPr>
        <p:spPr>
          <a:xfrm flipV="1">
            <a:off x="8607287" y="4048968"/>
            <a:ext cx="829121" cy="664468"/>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10107591" y="3281186"/>
            <a:ext cx="1172817" cy="3757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sp>
        <p:nvSpPr>
          <p:cNvPr id="40" name="Rectangle 39"/>
          <p:cNvSpPr/>
          <p:nvPr/>
        </p:nvSpPr>
        <p:spPr>
          <a:xfrm>
            <a:off x="10147347" y="3637011"/>
            <a:ext cx="1097478" cy="76285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p:cNvCxnSpPr/>
          <p:nvPr/>
        </p:nvCxnSpPr>
        <p:spPr>
          <a:xfrm>
            <a:off x="10170989" y="3826565"/>
            <a:ext cx="1073836" cy="496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9995740" y="4444403"/>
            <a:ext cx="1669047" cy="369332"/>
          </a:xfrm>
          <a:prstGeom prst="rect">
            <a:avLst/>
          </a:prstGeom>
          <a:noFill/>
        </p:spPr>
        <p:txBody>
          <a:bodyPr wrap="none" rtlCol="0">
            <a:spAutoFit/>
          </a:bodyPr>
          <a:lstStyle/>
          <a:p>
            <a:r>
              <a:rPr lang="en-US" strike="sngStrike" dirty="0" err="1"/>
              <a:t>Manic:Outburts</a:t>
            </a:r>
            <a:endParaRPr lang="en-US" strike="sngStrike" dirty="0"/>
          </a:p>
        </p:txBody>
      </p:sp>
      <p:cxnSp>
        <p:nvCxnSpPr>
          <p:cNvPr id="43" name="Straight Arrow Connector 42"/>
          <p:cNvCxnSpPr/>
          <p:nvPr/>
        </p:nvCxnSpPr>
        <p:spPr>
          <a:xfrm flipV="1">
            <a:off x="10415704" y="4323522"/>
            <a:ext cx="686305" cy="359386"/>
          </a:xfrm>
          <a:prstGeom prst="straightConnector1">
            <a:avLst/>
          </a:prstGeom>
          <a:ln>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9955754" y="4370327"/>
            <a:ext cx="675185" cy="230832"/>
          </a:xfrm>
          <a:prstGeom prst="rect">
            <a:avLst/>
          </a:prstGeom>
          <a:noFill/>
        </p:spPr>
        <p:txBody>
          <a:bodyPr wrap="none" rtlCol="0">
            <a:spAutoFit/>
          </a:bodyPr>
          <a:lstStyle/>
          <a:p>
            <a:r>
              <a:rPr lang="en-US" sz="900" b="1" strike="sngStrike" dirty="0" err="1"/>
              <a:t>Reductoin</a:t>
            </a:r>
            <a:endParaRPr lang="en-US" sz="900" b="1" strike="sngStrike" dirty="0"/>
          </a:p>
        </p:txBody>
      </p:sp>
      <p:cxnSp>
        <p:nvCxnSpPr>
          <p:cNvPr id="53" name="Straight Connector 52"/>
          <p:cNvCxnSpPr/>
          <p:nvPr/>
        </p:nvCxnSpPr>
        <p:spPr>
          <a:xfrm flipV="1">
            <a:off x="606287" y="3469038"/>
            <a:ext cx="1063487" cy="140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758687" y="3621438"/>
            <a:ext cx="1063487" cy="140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911087" y="3773838"/>
            <a:ext cx="1063487" cy="1401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1063487" y="3926238"/>
            <a:ext cx="1063487" cy="1401765"/>
          </a:xfrm>
          <a:prstGeom prst="line">
            <a:avLst/>
          </a:prstGeom>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583764" y="3616474"/>
            <a:ext cx="1551956" cy="1508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75018" y="5165294"/>
            <a:ext cx="1551956" cy="15080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1242116" y="3821412"/>
            <a:ext cx="200714" cy="194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1143509" y="4741870"/>
            <a:ext cx="200714" cy="194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stCxn id="65" idx="4"/>
            <a:endCxn id="60" idx="6"/>
          </p:cNvCxnSpPr>
          <p:nvPr/>
        </p:nvCxnSpPr>
        <p:spPr>
          <a:xfrm flipH="1">
            <a:off x="1344223" y="4075043"/>
            <a:ext cx="7569735" cy="764084"/>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59" idx="5"/>
          </p:cNvCxnSpPr>
          <p:nvPr/>
        </p:nvCxnSpPr>
        <p:spPr>
          <a:xfrm flipH="1" flipV="1">
            <a:off x="1413436" y="3987440"/>
            <a:ext cx="7153554" cy="174654"/>
          </a:xfrm>
          <a:prstGeom prst="straightConnector1">
            <a:avLst/>
          </a:prstGeom>
          <a:ln w="12700">
            <a:prstDash val="sysDash"/>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40145" y="3250528"/>
            <a:ext cx="2384690" cy="1391069"/>
          </a:xfrm>
          <a:prstGeom prst="rect">
            <a:avLst/>
          </a:prstGeom>
        </p:spPr>
      </p:pic>
      <p:sp>
        <p:nvSpPr>
          <p:cNvPr id="65" name="Oval 64"/>
          <p:cNvSpPr/>
          <p:nvPr/>
        </p:nvSpPr>
        <p:spPr>
          <a:xfrm>
            <a:off x="8806070" y="3926238"/>
            <a:ext cx="215776" cy="148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8513046" y="4099542"/>
            <a:ext cx="215776" cy="1488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5913" y="4811955"/>
            <a:ext cx="1265817" cy="708858"/>
          </a:xfrm>
          <a:prstGeom prst="rect">
            <a:avLst/>
          </a:prstGeom>
        </p:spPr>
      </p:pic>
      <p:sp>
        <p:nvSpPr>
          <p:cNvPr id="70" name="TextBox 69"/>
          <p:cNvSpPr txBox="1"/>
          <p:nvPr/>
        </p:nvSpPr>
        <p:spPr>
          <a:xfrm>
            <a:off x="9493129" y="4818815"/>
            <a:ext cx="1135439" cy="646331"/>
          </a:xfrm>
          <a:prstGeom prst="rect">
            <a:avLst/>
          </a:prstGeom>
          <a:noFill/>
        </p:spPr>
        <p:txBody>
          <a:bodyPr wrap="none" rtlCol="0">
            <a:spAutoFit/>
          </a:bodyPr>
          <a:lstStyle/>
          <a:p>
            <a:r>
              <a:rPr lang="en-US" dirty="0"/>
              <a:t>Lithium</a:t>
            </a:r>
          </a:p>
          <a:p>
            <a:r>
              <a:rPr lang="en-US" dirty="0"/>
              <a:t>1mg/daily</a:t>
            </a:r>
          </a:p>
        </p:txBody>
      </p:sp>
      <p:pic>
        <p:nvPicPr>
          <p:cNvPr id="71" name="Picture 70"/>
          <p:cNvPicPr>
            <a:picLocks noChangeAspect="1"/>
          </p:cNvPicPr>
          <p:nvPr/>
        </p:nvPicPr>
        <p:blipFill>
          <a:blip r:embed="rId8"/>
          <a:stretch>
            <a:fillRect/>
          </a:stretch>
        </p:blipFill>
        <p:spPr>
          <a:xfrm>
            <a:off x="2415158" y="4870270"/>
            <a:ext cx="1825078" cy="1106044"/>
          </a:xfrm>
          <a:prstGeom prst="rect">
            <a:avLst/>
          </a:prstGeom>
        </p:spPr>
      </p:pic>
      <p:pic>
        <p:nvPicPr>
          <p:cNvPr id="72" name="Picture 7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3134" y="3017183"/>
            <a:ext cx="1044691" cy="585027"/>
          </a:xfrm>
          <a:prstGeom prst="rect">
            <a:avLst/>
          </a:prstGeom>
        </p:spPr>
      </p:pic>
      <p:cxnSp>
        <p:nvCxnSpPr>
          <p:cNvPr id="74" name="Straight Connector 73"/>
          <p:cNvCxnSpPr/>
          <p:nvPr/>
        </p:nvCxnSpPr>
        <p:spPr>
          <a:xfrm flipV="1">
            <a:off x="953533" y="3011599"/>
            <a:ext cx="444292" cy="752228"/>
          </a:xfrm>
          <a:prstGeom prst="line">
            <a:avLst/>
          </a:prstGeom>
        </p:spPr>
        <p:style>
          <a:lnRef idx="1">
            <a:schemeClr val="accent1"/>
          </a:lnRef>
          <a:fillRef idx="0">
            <a:schemeClr val="accent1"/>
          </a:fillRef>
          <a:effectRef idx="0">
            <a:schemeClr val="accent1"/>
          </a:effectRef>
          <a:fontRef idx="minor">
            <a:schemeClr val="tx1"/>
          </a:fontRef>
        </p:style>
      </p:cxnSp>
      <p:sp>
        <p:nvSpPr>
          <p:cNvPr id="75" name="Rectangle 74"/>
          <p:cNvSpPr/>
          <p:nvPr/>
        </p:nvSpPr>
        <p:spPr>
          <a:xfrm>
            <a:off x="-7240" y="3383888"/>
            <a:ext cx="2701381" cy="215444"/>
          </a:xfrm>
          <a:prstGeom prst="rect">
            <a:avLst/>
          </a:prstGeom>
        </p:spPr>
        <p:txBody>
          <a:bodyPr wrap="none">
            <a:spAutoFit/>
          </a:bodyPr>
          <a:lstStyle/>
          <a:p>
            <a:r>
              <a:rPr lang="en-US" sz="800" dirty="0"/>
              <a:t>https://statutes.capitol.texas.gov/Docs/HS/htm/HS.481.htm</a:t>
            </a:r>
          </a:p>
        </p:txBody>
      </p:sp>
      <p:sp>
        <p:nvSpPr>
          <p:cNvPr id="76" name="Rectangle 75"/>
          <p:cNvSpPr/>
          <p:nvPr/>
        </p:nvSpPr>
        <p:spPr>
          <a:xfrm>
            <a:off x="-43393" y="3524152"/>
            <a:ext cx="6096000" cy="400110"/>
          </a:xfrm>
          <a:prstGeom prst="rect">
            <a:avLst/>
          </a:prstGeom>
        </p:spPr>
        <p:txBody>
          <a:bodyPr>
            <a:spAutoFit/>
          </a:bodyPr>
          <a:lstStyle/>
          <a:p>
            <a:r>
              <a:rPr lang="en-US" sz="1000" dirty="0"/>
              <a:t>https://www.whitehouse.gov/briefing-room/statements-releases/2022/10/06/statement-from-president-biden-on-marijuana-reform/</a:t>
            </a:r>
          </a:p>
        </p:txBody>
      </p:sp>
      <p:pic>
        <p:nvPicPr>
          <p:cNvPr id="78" name="Picture 7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73247" y="5467729"/>
            <a:ext cx="798900" cy="531631"/>
          </a:xfrm>
          <a:prstGeom prst="rect">
            <a:avLst/>
          </a:prstGeom>
        </p:spPr>
      </p:pic>
      <p:sp>
        <p:nvSpPr>
          <p:cNvPr id="48" name="Rectangle 47">
            <a:extLst>
              <a:ext uri="{FF2B5EF4-FFF2-40B4-BE49-F238E27FC236}">
                <a16:creationId xmlns:a16="http://schemas.microsoft.com/office/drawing/2014/main" id="{8544DD02-1DA5-4814-8822-A844DA9809AA}"/>
              </a:ext>
            </a:extLst>
          </p:cNvPr>
          <p:cNvSpPr/>
          <p:nvPr/>
        </p:nvSpPr>
        <p:spPr>
          <a:xfrm>
            <a:off x="4419778" y="4890690"/>
            <a:ext cx="2046541" cy="114254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544DD02-1DA5-4814-8822-A844DA9809AA}"/>
              </a:ext>
            </a:extLst>
          </p:cNvPr>
          <p:cNvSpPr/>
          <p:nvPr/>
        </p:nvSpPr>
        <p:spPr>
          <a:xfrm>
            <a:off x="5373247" y="5416166"/>
            <a:ext cx="749828" cy="56014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p:nvPr/>
        </p:nvCxnSpPr>
        <p:spPr>
          <a:xfrm>
            <a:off x="1175679" y="3383888"/>
            <a:ext cx="4572482" cy="2349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V="1">
            <a:off x="2694141" y="4682908"/>
            <a:ext cx="1433011" cy="1648318"/>
          </a:xfrm>
          <a:prstGeom prst="line">
            <a:avLst/>
          </a:prstGeom>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268446" y="6043417"/>
            <a:ext cx="437698" cy="320067"/>
          </a:xfrm>
          <a:prstGeom prst="rect">
            <a:avLst/>
          </a:prstGeom>
        </p:spPr>
      </p:pic>
      <p:cxnSp>
        <p:nvCxnSpPr>
          <p:cNvPr id="86" name="Straight Connector 85"/>
          <p:cNvCxnSpPr/>
          <p:nvPr/>
        </p:nvCxnSpPr>
        <p:spPr>
          <a:xfrm flipV="1">
            <a:off x="3117026" y="6003432"/>
            <a:ext cx="740537" cy="33024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631845" y="5978075"/>
            <a:ext cx="652743" cy="369332"/>
          </a:xfrm>
          <a:prstGeom prst="rect">
            <a:avLst/>
          </a:prstGeom>
          <a:noFill/>
        </p:spPr>
        <p:txBody>
          <a:bodyPr wrap="none" rtlCol="0">
            <a:spAutoFit/>
          </a:bodyPr>
          <a:lstStyle/>
          <a:p>
            <a:r>
              <a:rPr lang="en-US" dirty="0"/>
              <a:t>1970</a:t>
            </a:r>
          </a:p>
        </p:txBody>
      </p:sp>
      <p:sp>
        <p:nvSpPr>
          <p:cNvPr id="88" name="Rectangle 87">
            <a:extLst>
              <a:ext uri="{FF2B5EF4-FFF2-40B4-BE49-F238E27FC236}">
                <a16:creationId xmlns:a16="http://schemas.microsoft.com/office/drawing/2014/main" id="{8544DD02-1DA5-4814-8822-A844DA9809AA}"/>
              </a:ext>
            </a:extLst>
          </p:cNvPr>
          <p:cNvSpPr/>
          <p:nvPr/>
        </p:nvSpPr>
        <p:spPr>
          <a:xfrm>
            <a:off x="3282686" y="6007457"/>
            <a:ext cx="938276" cy="34912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544DD02-1DA5-4814-8822-A844DA9809AA}"/>
              </a:ext>
            </a:extLst>
          </p:cNvPr>
          <p:cNvSpPr/>
          <p:nvPr/>
        </p:nvSpPr>
        <p:spPr>
          <a:xfrm>
            <a:off x="-78331" y="792584"/>
            <a:ext cx="12169390" cy="605765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138240" y="999164"/>
            <a:ext cx="2857500" cy="1600200"/>
          </a:xfrm>
          <a:prstGeom prst="rect">
            <a:avLst/>
          </a:prstGeom>
        </p:spPr>
      </p:pic>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279795" y="840896"/>
            <a:ext cx="1674787" cy="1674787"/>
          </a:xfrm>
          <a:prstGeom prst="rect">
            <a:avLst/>
          </a:prstGeom>
        </p:spPr>
      </p:pic>
    </p:spTree>
    <p:extLst>
      <p:ext uri="{BB962C8B-B14F-4D97-AF65-F5344CB8AC3E}">
        <p14:creationId xmlns:p14="http://schemas.microsoft.com/office/powerpoint/2010/main" val="40415153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036" y="2313441"/>
            <a:ext cx="1159502" cy="649321"/>
          </a:xfrm>
          <a:prstGeom prst="rect">
            <a:avLst/>
          </a:prstGeom>
        </p:spPr>
      </p:pic>
      <p:sp>
        <p:nvSpPr>
          <p:cNvPr id="7" name="Rectangle 6">
            <a:extLst>
              <a:ext uri="{FF2B5EF4-FFF2-40B4-BE49-F238E27FC236}">
                <a16:creationId xmlns:a16="http://schemas.microsoft.com/office/drawing/2014/main" id="{8544DD02-1DA5-4814-8822-A844DA9809AA}"/>
              </a:ext>
            </a:extLst>
          </p:cNvPr>
          <p:cNvSpPr/>
          <p:nvPr/>
        </p:nvSpPr>
        <p:spPr>
          <a:xfrm>
            <a:off x="3477880" y="2310088"/>
            <a:ext cx="1159658" cy="65267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9931" y="2319227"/>
            <a:ext cx="1405616" cy="643535"/>
          </a:xfrm>
          <a:prstGeom prst="rect">
            <a:avLst/>
          </a:prstGeom>
        </p:spPr>
      </p:pic>
      <p:sp>
        <p:nvSpPr>
          <p:cNvPr id="9" name="Rectangle 8">
            <a:extLst>
              <a:ext uri="{FF2B5EF4-FFF2-40B4-BE49-F238E27FC236}">
                <a16:creationId xmlns:a16="http://schemas.microsoft.com/office/drawing/2014/main" id="{8544DD02-1DA5-4814-8822-A844DA9809AA}"/>
              </a:ext>
            </a:extLst>
          </p:cNvPr>
          <p:cNvSpPr/>
          <p:nvPr/>
        </p:nvSpPr>
        <p:spPr>
          <a:xfrm>
            <a:off x="4969931" y="2310088"/>
            <a:ext cx="1405616" cy="65267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7880" y="3036758"/>
            <a:ext cx="1089808" cy="774337"/>
          </a:xfrm>
          <a:prstGeom prst="rect">
            <a:avLst/>
          </a:prstGeom>
        </p:spPr>
      </p:pic>
      <p:sp>
        <p:nvSpPr>
          <p:cNvPr id="11" name="Rectangle 10">
            <a:extLst>
              <a:ext uri="{FF2B5EF4-FFF2-40B4-BE49-F238E27FC236}">
                <a16:creationId xmlns:a16="http://schemas.microsoft.com/office/drawing/2014/main" id="{8544DD02-1DA5-4814-8822-A844DA9809AA}"/>
              </a:ext>
            </a:extLst>
          </p:cNvPr>
          <p:cNvSpPr/>
          <p:nvPr/>
        </p:nvSpPr>
        <p:spPr>
          <a:xfrm>
            <a:off x="3477880" y="3036757"/>
            <a:ext cx="1089808" cy="77433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flipV="1">
            <a:off x="3678959" y="2167120"/>
            <a:ext cx="1290972" cy="67120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5029846" y="2093896"/>
            <a:ext cx="1528500" cy="695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3678959" y="2962762"/>
            <a:ext cx="1446063" cy="848332"/>
          </a:xfrm>
          <a:prstGeom prst="line">
            <a:avLst/>
          </a:prstGeom>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544DD02-1DA5-4814-8822-A844DA9809AA}"/>
              </a:ext>
            </a:extLst>
          </p:cNvPr>
          <p:cNvSpPr/>
          <p:nvPr/>
        </p:nvSpPr>
        <p:spPr>
          <a:xfrm>
            <a:off x="3469689" y="2310086"/>
            <a:ext cx="2905858" cy="150100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16320" y="1445016"/>
            <a:ext cx="878732" cy="52709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PETER</a:t>
            </a:r>
          </a:p>
        </p:txBody>
      </p:sp>
      <p:sp>
        <p:nvSpPr>
          <p:cNvPr id="17" name="TextBox 16"/>
          <p:cNvSpPr txBox="1"/>
          <p:nvPr/>
        </p:nvSpPr>
        <p:spPr>
          <a:xfrm>
            <a:off x="4655328" y="2904978"/>
            <a:ext cx="1031051" cy="215444"/>
          </a:xfrm>
          <a:prstGeom prst="rect">
            <a:avLst/>
          </a:prstGeom>
          <a:noFill/>
        </p:spPr>
        <p:txBody>
          <a:bodyPr wrap="none" rtlCol="0">
            <a:spAutoFit/>
          </a:bodyPr>
          <a:lstStyle/>
          <a:p>
            <a:r>
              <a:rPr lang="en-US" sz="800" strike="sngStrike" dirty="0" err="1"/>
              <a:t>Gorbahce</a:t>
            </a:r>
            <a:r>
              <a:rPr lang="en-US" sz="800" strike="sngStrike" dirty="0"/>
              <a:t>(</a:t>
            </a:r>
            <a:r>
              <a:rPr lang="en-US" sz="800" strike="sngStrike" dirty="0" err="1"/>
              <a:t>micheala</a:t>
            </a:r>
            <a:r>
              <a:rPr lang="en-US" sz="800" strike="sngStrike" dirty="0"/>
              <a:t>)</a:t>
            </a:r>
          </a:p>
        </p:txBody>
      </p:sp>
      <p:sp>
        <p:nvSpPr>
          <p:cNvPr id="18" name="Rectangle 17">
            <a:extLst>
              <a:ext uri="{FF2B5EF4-FFF2-40B4-BE49-F238E27FC236}">
                <a16:creationId xmlns:a16="http://schemas.microsoft.com/office/drawing/2014/main" id="{8544DD02-1DA5-4814-8822-A844DA9809AA}"/>
              </a:ext>
            </a:extLst>
          </p:cNvPr>
          <p:cNvSpPr/>
          <p:nvPr/>
        </p:nvSpPr>
        <p:spPr>
          <a:xfrm>
            <a:off x="3467000" y="1397000"/>
            <a:ext cx="3328052" cy="241409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p:cNvSpPr txBox="1"/>
          <p:nvPr/>
        </p:nvSpPr>
        <p:spPr>
          <a:xfrm>
            <a:off x="3547173" y="2478002"/>
            <a:ext cx="2956883" cy="1046440"/>
          </a:xfrm>
          <a:prstGeom prst="rect">
            <a:avLst/>
          </a:prstGeom>
          <a:noFill/>
        </p:spPr>
        <p:txBody>
          <a:bodyPr wrap="square" rtlCol="0">
            <a:spAutoFit/>
          </a:bodyPr>
          <a:lstStyle/>
          <a:p>
            <a:r>
              <a:rPr lang="en-US" dirty="0"/>
              <a:t>ATOMCLOICK(HOMICIDE:GHHOST(</a:t>
            </a:r>
            <a:r>
              <a:rPr lang="en-US" strike="sngStrike" dirty="0" err="1"/>
              <a:t>petersson</a:t>
            </a:r>
            <a:r>
              <a:rPr lang="en-US" strike="sngStrike" dirty="0"/>
              <a:t> SS</a:t>
            </a:r>
            <a:r>
              <a:rPr lang="en-US" dirty="0"/>
              <a:t>).</a:t>
            </a:r>
            <a:r>
              <a:rPr lang="en-US" dirty="0" err="1"/>
              <a:t>gorobahcev</a:t>
            </a:r>
            <a:r>
              <a:rPr lang="en-US" dirty="0"/>
              <a:t>(</a:t>
            </a:r>
          </a:p>
          <a:p>
            <a:r>
              <a:rPr lang="en-US" sz="800" strike="sngStrike" dirty="0"/>
              <a:t>SS – Stalin 1945</a:t>
            </a:r>
          </a:p>
        </p:txBody>
      </p:sp>
      <p:sp>
        <p:nvSpPr>
          <p:cNvPr id="20" name="Rectangle 19">
            <a:extLst>
              <a:ext uri="{FF2B5EF4-FFF2-40B4-BE49-F238E27FC236}">
                <a16:creationId xmlns:a16="http://schemas.microsoft.com/office/drawing/2014/main" id="{8544DD02-1DA5-4814-8822-A844DA9809AA}"/>
              </a:ext>
            </a:extLst>
          </p:cNvPr>
          <p:cNvSpPr/>
          <p:nvPr/>
        </p:nvSpPr>
        <p:spPr>
          <a:xfrm>
            <a:off x="3587362" y="2540646"/>
            <a:ext cx="2857322" cy="94316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599847" y="2195609"/>
            <a:ext cx="1191352" cy="369332"/>
          </a:xfrm>
          <a:prstGeom prst="rect">
            <a:avLst/>
          </a:prstGeom>
          <a:noFill/>
        </p:spPr>
        <p:txBody>
          <a:bodyPr wrap="none" rtlCol="0">
            <a:spAutoFit/>
          </a:bodyPr>
          <a:lstStyle/>
          <a:p>
            <a:r>
              <a:rPr lang="en-US" dirty="0"/>
              <a:t>2011-2016</a:t>
            </a:r>
          </a:p>
        </p:txBody>
      </p:sp>
      <p:sp>
        <p:nvSpPr>
          <p:cNvPr id="22" name="TextBox 21"/>
          <p:cNvSpPr txBox="1"/>
          <p:nvPr/>
        </p:nvSpPr>
        <p:spPr>
          <a:xfrm>
            <a:off x="3407367" y="1198795"/>
            <a:ext cx="1834156" cy="246221"/>
          </a:xfrm>
          <a:prstGeom prst="rect">
            <a:avLst/>
          </a:prstGeom>
          <a:noFill/>
        </p:spPr>
        <p:txBody>
          <a:bodyPr wrap="none" rtlCol="0">
            <a:spAutoFit/>
          </a:bodyPr>
          <a:lstStyle/>
          <a:p>
            <a:r>
              <a:rPr lang="en-US" sz="1000" strike="sngStrike" dirty="0"/>
              <a:t>Russia Military Computer Office</a:t>
            </a:r>
          </a:p>
        </p:txBody>
      </p:sp>
      <p:sp>
        <p:nvSpPr>
          <p:cNvPr id="23" name="Rectangle 22">
            <a:extLst>
              <a:ext uri="{FF2B5EF4-FFF2-40B4-BE49-F238E27FC236}">
                <a16:creationId xmlns:a16="http://schemas.microsoft.com/office/drawing/2014/main" id="{8544DD02-1DA5-4814-8822-A844DA9809AA}"/>
              </a:ext>
            </a:extLst>
          </p:cNvPr>
          <p:cNvSpPr/>
          <p:nvPr/>
        </p:nvSpPr>
        <p:spPr>
          <a:xfrm>
            <a:off x="3442092" y="1198795"/>
            <a:ext cx="3365860" cy="261229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218" y="4260588"/>
            <a:ext cx="4178940" cy="2340206"/>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95052" y="4260588"/>
            <a:ext cx="4314100" cy="2247216"/>
          </a:xfrm>
          <a:prstGeom prst="rect">
            <a:avLst/>
          </a:prstGeom>
        </p:spPr>
      </p:pic>
      <p:sp>
        <p:nvSpPr>
          <p:cNvPr id="26" name="TextBox 25"/>
          <p:cNvSpPr txBox="1"/>
          <p:nvPr/>
        </p:nvSpPr>
        <p:spPr>
          <a:xfrm>
            <a:off x="4786150" y="3921457"/>
            <a:ext cx="1939955" cy="369332"/>
          </a:xfrm>
          <a:prstGeom prst="rect">
            <a:avLst/>
          </a:prstGeom>
          <a:noFill/>
        </p:spPr>
        <p:txBody>
          <a:bodyPr wrap="none" rtlCol="0">
            <a:spAutoFit/>
          </a:bodyPr>
          <a:lstStyle/>
          <a:p>
            <a:r>
              <a:rPr lang="en-US" dirty="0"/>
              <a:t>HOMICIDE:INTERN</a:t>
            </a:r>
          </a:p>
        </p:txBody>
      </p:sp>
      <p:sp>
        <p:nvSpPr>
          <p:cNvPr id="27" name="TextBox 26"/>
          <p:cNvSpPr txBox="1"/>
          <p:nvPr/>
        </p:nvSpPr>
        <p:spPr>
          <a:xfrm>
            <a:off x="8453336" y="3811093"/>
            <a:ext cx="1595180" cy="369332"/>
          </a:xfrm>
          <a:prstGeom prst="rect">
            <a:avLst/>
          </a:prstGeom>
          <a:noFill/>
        </p:spPr>
        <p:txBody>
          <a:bodyPr wrap="none" rtlCol="0">
            <a:spAutoFit/>
          </a:bodyPr>
          <a:lstStyle/>
          <a:p>
            <a:r>
              <a:rPr lang="en-US" dirty="0"/>
              <a:t>HOMCIDIE:LUX</a:t>
            </a:r>
          </a:p>
        </p:txBody>
      </p: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9271" y="4009298"/>
            <a:ext cx="708802" cy="708802"/>
          </a:xfrm>
          <a:prstGeom prst="rect">
            <a:avLst/>
          </a:prstGeom>
        </p:spPr>
      </p:pic>
      <p:pic>
        <p:nvPicPr>
          <p:cNvPr id="30" name="Picture 2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2502" y="3960228"/>
            <a:ext cx="785879" cy="785879"/>
          </a:xfrm>
          <a:prstGeom prst="rect">
            <a:avLst/>
          </a:prstGeom>
        </p:spPr>
      </p:pic>
      <p:cxnSp>
        <p:nvCxnSpPr>
          <p:cNvPr id="32" name="Straight Connector 31"/>
          <p:cNvCxnSpPr/>
          <p:nvPr/>
        </p:nvCxnSpPr>
        <p:spPr>
          <a:xfrm flipV="1">
            <a:off x="2478218" y="6108970"/>
            <a:ext cx="724284" cy="398834"/>
          </a:xfrm>
          <a:prstGeom prst="line">
            <a:avLst/>
          </a:prstGeom>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8544DD02-1DA5-4814-8822-A844DA9809AA}"/>
              </a:ext>
            </a:extLst>
          </p:cNvPr>
          <p:cNvSpPr/>
          <p:nvPr/>
        </p:nvSpPr>
        <p:spPr>
          <a:xfrm>
            <a:off x="6795051" y="3921457"/>
            <a:ext cx="4360453" cy="271911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V="1">
            <a:off x="8054502" y="4591455"/>
            <a:ext cx="2393004" cy="1517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03115" y="3811093"/>
            <a:ext cx="11157625" cy="1103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2478218" y="3811093"/>
            <a:ext cx="1510163" cy="935014"/>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4066474" y="3955890"/>
            <a:ext cx="735503" cy="489444"/>
          </a:xfrm>
          <a:prstGeom prst="rect">
            <a:avLst/>
          </a:prstGeom>
        </p:spPr>
      </p:pic>
      <p:pic>
        <p:nvPicPr>
          <p:cNvPr id="41" name="Picture 40"/>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3998234" y="4339336"/>
            <a:ext cx="613648" cy="566444"/>
          </a:xfrm>
          <a:prstGeom prst="rect">
            <a:avLst/>
          </a:prstGeom>
        </p:spPr>
      </p:pic>
      <p:sp>
        <p:nvSpPr>
          <p:cNvPr id="28" name="Rectangle 27">
            <a:extLst>
              <a:ext uri="{FF2B5EF4-FFF2-40B4-BE49-F238E27FC236}">
                <a16:creationId xmlns:a16="http://schemas.microsoft.com/office/drawing/2014/main" id="{8544DD02-1DA5-4814-8822-A844DA9809AA}"/>
              </a:ext>
            </a:extLst>
          </p:cNvPr>
          <p:cNvSpPr/>
          <p:nvPr/>
        </p:nvSpPr>
        <p:spPr>
          <a:xfrm>
            <a:off x="2400125" y="3906357"/>
            <a:ext cx="4360453" cy="279692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p:cNvCxnSpPr/>
          <p:nvPr/>
        </p:nvCxnSpPr>
        <p:spPr>
          <a:xfrm flipV="1">
            <a:off x="4066474" y="4106123"/>
            <a:ext cx="545408" cy="639984"/>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V="1">
            <a:off x="2540856" y="4158102"/>
            <a:ext cx="1743141" cy="287232"/>
          </a:xfrm>
          <a:prstGeom prst="line">
            <a:avLst/>
          </a:prstGeom>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2312651" y="3906357"/>
            <a:ext cx="527709" cy="369332"/>
          </a:xfrm>
          <a:prstGeom prst="rect">
            <a:avLst/>
          </a:prstGeom>
          <a:noFill/>
        </p:spPr>
        <p:txBody>
          <a:bodyPr wrap="none" rtlCol="0">
            <a:spAutoFit/>
          </a:bodyPr>
          <a:lstStyle/>
          <a:p>
            <a:r>
              <a:rPr lang="en-US" dirty="0"/>
              <a:t>!</a:t>
            </a:r>
            <a:r>
              <a:rPr lang="en-US" strike="sngStrike" dirty="0"/>
              <a:t>LIE</a:t>
            </a:r>
          </a:p>
        </p:txBody>
      </p:sp>
      <p:sp>
        <p:nvSpPr>
          <p:cNvPr id="42" name="Rectangle 41">
            <a:extLst>
              <a:ext uri="{FF2B5EF4-FFF2-40B4-BE49-F238E27FC236}">
                <a16:creationId xmlns:a16="http://schemas.microsoft.com/office/drawing/2014/main" id="{8544DD02-1DA5-4814-8822-A844DA9809AA}"/>
              </a:ext>
            </a:extLst>
          </p:cNvPr>
          <p:cNvSpPr/>
          <p:nvPr/>
        </p:nvSpPr>
        <p:spPr>
          <a:xfrm>
            <a:off x="2410732" y="3927973"/>
            <a:ext cx="741814" cy="84181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544DD02-1DA5-4814-8822-A844DA9809AA}"/>
              </a:ext>
            </a:extLst>
          </p:cNvPr>
          <p:cNvSpPr/>
          <p:nvPr/>
        </p:nvSpPr>
        <p:spPr>
          <a:xfrm>
            <a:off x="3190063" y="3959722"/>
            <a:ext cx="760252" cy="84181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544DD02-1DA5-4814-8822-A844DA9809AA}"/>
              </a:ext>
            </a:extLst>
          </p:cNvPr>
          <p:cNvSpPr/>
          <p:nvPr/>
        </p:nvSpPr>
        <p:spPr>
          <a:xfrm>
            <a:off x="2400125" y="4106123"/>
            <a:ext cx="8840619" cy="272951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6279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47585" y="2025256"/>
            <a:ext cx="2859420" cy="2751517"/>
          </a:xfrm>
          <a:prstGeom prst="rect">
            <a:avLst/>
          </a:prstGeom>
        </p:spPr>
      </p:pic>
      <p:sp>
        <p:nvSpPr>
          <p:cNvPr id="5" name="Rectangle 4">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8543" y="1088820"/>
            <a:ext cx="756831" cy="75683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578" y="2665379"/>
            <a:ext cx="1591698" cy="1130943"/>
          </a:xfrm>
          <a:prstGeom prst="rect">
            <a:avLst/>
          </a:prstGeom>
        </p:spPr>
      </p:pic>
      <p:sp>
        <p:nvSpPr>
          <p:cNvPr id="9" name="Rectangle 8">
            <a:extLst>
              <a:ext uri="{FF2B5EF4-FFF2-40B4-BE49-F238E27FC236}">
                <a16:creationId xmlns:a16="http://schemas.microsoft.com/office/drawing/2014/main" id="{8544DD02-1DA5-4814-8822-A844DA9809AA}"/>
              </a:ext>
            </a:extLst>
          </p:cNvPr>
          <p:cNvSpPr/>
          <p:nvPr/>
        </p:nvSpPr>
        <p:spPr>
          <a:xfrm>
            <a:off x="7969578" y="2609644"/>
            <a:ext cx="1662416" cy="134932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8064230" y="2898843"/>
            <a:ext cx="1391055" cy="71011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44DD02-1DA5-4814-8822-A844DA9809AA}"/>
              </a:ext>
            </a:extLst>
          </p:cNvPr>
          <p:cNvSpPr/>
          <p:nvPr/>
        </p:nvSpPr>
        <p:spPr>
          <a:xfrm>
            <a:off x="5004166" y="1083440"/>
            <a:ext cx="831208" cy="76221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756897" y="2195400"/>
            <a:ext cx="614666" cy="614666"/>
          </a:xfrm>
          <a:prstGeom prst="rect">
            <a:avLst/>
          </a:prstGeom>
        </p:spPr>
      </p:pic>
      <p:sp>
        <p:nvSpPr>
          <p:cNvPr id="16" name="Rectangle 15">
            <a:extLst>
              <a:ext uri="{FF2B5EF4-FFF2-40B4-BE49-F238E27FC236}">
                <a16:creationId xmlns:a16="http://schemas.microsoft.com/office/drawing/2014/main" id="{8544DD02-1DA5-4814-8822-A844DA9809AA}"/>
              </a:ext>
            </a:extLst>
          </p:cNvPr>
          <p:cNvSpPr/>
          <p:nvPr/>
        </p:nvSpPr>
        <p:spPr>
          <a:xfrm>
            <a:off x="7756897" y="2179793"/>
            <a:ext cx="614666" cy="63027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p:cNvCxnSpPr/>
          <p:nvPr/>
        </p:nvCxnSpPr>
        <p:spPr>
          <a:xfrm flipV="1">
            <a:off x="7898860" y="2254585"/>
            <a:ext cx="553564" cy="481612"/>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466215" y="2179793"/>
            <a:ext cx="630273" cy="630273"/>
          </a:xfrm>
          <a:prstGeom prst="rect">
            <a:avLst/>
          </a:prstGeom>
        </p:spPr>
      </p:pic>
      <p:sp>
        <p:nvSpPr>
          <p:cNvPr id="20" name="Rectangle 19">
            <a:extLst>
              <a:ext uri="{FF2B5EF4-FFF2-40B4-BE49-F238E27FC236}">
                <a16:creationId xmlns:a16="http://schemas.microsoft.com/office/drawing/2014/main" id="{8544DD02-1DA5-4814-8822-A844DA9809AA}"/>
              </a:ext>
            </a:extLst>
          </p:cNvPr>
          <p:cNvSpPr/>
          <p:nvPr/>
        </p:nvSpPr>
        <p:spPr>
          <a:xfrm>
            <a:off x="8452639" y="2179792"/>
            <a:ext cx="614666" cy="63027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8494584" y="2229871"/>
            <a:ext cx="553564" cy="48161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544DD02-1DA5-4814-8822-A844DA9809AA}"/>
              </a:ext>
            </a:extLst>
          </p:cNvPr>
          <p:cNvSpPr/>
          <p:nvPr/>
        </p:nvSpPr>
        <p:spPr>
          <a:xfrm>
            <a:off x="2866509" y="1943735"/>
            <a:ext cx="2918040" cy="291455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a:off x="6079787" y="1332689"/>
            <a:ext cx="1478604" cy="8471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6411492" y="1154320"/>
            <a:ext cx="1289712" cy="369332"/>
          </a:xfrm>
          <a:prstGeom prst="rect">
            <a:avLst/>
          </a:prstGeom>
          <a:noFill/>
        </p:spPr>
        <p:txBody>
          <a:bodyPr wrap="none" rtlCol="0">
            <a:spAutoFit/>
          </a:bodyPr>
          <a:lstStyle/>
          <a:p>
            <a:r>
              <a:rPr lang="en-US" dirty="0" err="1"/>
              <a:t>grandfahter</a:t>
            </a:r>
            <a:endParaRPr lang="en-US" dirty="0"/>
          </a:p>
        </p:txBody>
      </p:sp>
      <p:cxnSp>
        <p:nvCxnSpPr>
          <p:cNvPr id="27" name="Straight Arrow Connector 26"/>
          <p:cNvCxnSpPr/>
          <p:nvPr/>
        </p:nvCxnSpPr>
        <p:spPr>
          <a:xfrm>
            <a:off x="6293796" y="894945"/>
            <a:ext cx="2200788" cy="12159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6043612" y="864371"/>
            <a:ext cx="753540" cy="369332"/>
          </a:xfrm>
          <a:prstGeom prst="rect">
            <a:avLst/>
          </a:prstGeom>
          <a:noFill/>
        </p:spPr>
        <p:txBody>
          <a:bodyPr wrap="none" rtlCol="0">
            <a:spAutoFit/>
          </a:bodyPr>
          <a:lstStyle/>
          <a:p>
            <a:r>
              <a:rPr lang="en-US" dirty="0"/>
              <a:t>father</a:t>
            </a:r>
          </a:p>
        </p:txBody>
      </p:sp>
      <p:sp>
        <p:nvSpPr>
          <p:cNvPr id="29" name="Rectangle 28"/>
          <p:cNvSpPr/>
          <p:nvPr/>
        </p:nvSpPr>
        <p:spPr>
          <a:xfrm>
            <a:off x="0" y="1083440"/>
            <a:ext cx="1964987" cy="67726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PAUL</a:t>
            </a:r>
          </a:p>
        </p:txBody>
      </p:sp>
      <p:sp>
        <p:nvSpPr>
          <p:cNvPr id="30" name="TextBox 29"/>
          <p:cNvSpPr txBox="1"/>
          <p:nvPr/>
        </p:nvSpPr>
        <p:spPr>
          <a:xfrm>
            <a:off x="262647" y="2025256"/>
            <a:ext cx="1424621" cy="369332"/>
          </a:xfrm>
          <a:prstGeom prst="rect">
            <a:avLst/>
          </a:prstGeom>
          <a:noFill/>
        </p:spPr>
        <p:txBody>
          <a:bodyPr wrap="none" rtlCol="0">
            <a:spAutoFit/>
          </a:bodyPr>
          <a:lstStyle/>
          <a:p>
            <a:r>
              <a:rPr lang="en-US" dirty="0"/>
              <a:t>ATOMCLOICK</a:t>
            </a:r>
          </a:p>
        </p:txBody>
      </p:sp>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1296" y="2382210"/>
            <a:ext cx="989029" cy="553856"/>
          </a:xfrm>
          <a:prstGeom prst="rect">
            <a:avLst/>
          </a:prstGeom>
        </p:spPr>
      </p:pic>
      <p:cxnSp>
        <p:nvCxnSpPr>
          <p:cNvPr id="33" name="Straight Connector 32"/>
          <p:cNvCxnSpPr/>
          <p:nvPr/>
        </p:nvCxnSpPr>
        <p:spPr>
          <a:xfrm flipV="1">
            <a:off x="501296" y="2394588"/>
            <a:ext cx="763300" cy="1006426"/>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V="1">
            <a:off x="3297950" y="2179791"/>
            <a:ext cx="2060604" cy="2489486"/>
          </a:xfrm>
          <a:prstGeom prst="line">
            <a:avLst/>
          </a:prstGeom>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94190" y="4805767"/>
            <a:ext cx="886705" cy="608587"/>
          </a:xfrm>
          <a:prstGeom prst="rect">
            <a:avLst/>
          </a:prstGeom>
        </p:spPr>
      </p:pic>
      <p:sp>
        <p:nvSpPr>
          <p:cNvPr id="37" name="TextBox 36"/>
          <p:cNvSpPr txBox="1"/>
          <p:nvPr/>
        </p:nvSpPr>
        <p:spPr>
          <a:xfrm>
            <a:off x="8793703" y="4886751"/>
            <a:ext cx="2332177" cy="369332"/>
          </a:xfrm>
          <a:prstGeom prst="rect">
            <a:avLst/>
          </a:prstGeom>
          <a:noFill/>
        </p:spPr>
        <p:txBody>
          <a:bodyPr wrap="none" rtlCol="0">
            <a:spAutoFit/>
          </a:bodyPr>
          <a:lstStyle/>
          <a:p>
            <a:r>
              <a:rPr lang="en-US" dirty="0"/>
              <a:t>Russian </a:t>
            </a:r>
            <a:r>
              <a:rPr lang="en-US" dirty="0" err="1"/>
              <a:t>parlemtn</a:t>
            </a:r>
            <a:r>
              <a:rPr lang="en-US" dirty="0"/>
              <a:t> 2010</a:t>
            </a:r>
          </a:p>
        </p:txBody>
      </p:sp>
      <p:cxnSp>
        <p:nvCxnSpPr>
          <p:cNvPr id="38" name="Straight Connector 37"/>
          <p:cNvCxnSpPr/>
          <p:nvPr/>
        </p:nvCxnSpPr>
        <p:spPr>
          <a:xfrm flipV="1">
            <a:off x="7510666" y="4914755"/>
            <a:ext cx="553564" cy="481612"/>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544DD02-1DA5-4814-8822-A844DA9809AA}"/>
              </a:ext>
            </a:extLst>
          </p:cNvPr>
          <p:cNvSpPr/>
          <p:nvPr/>
        </p:nvSpPr>
        <p:spPr>
          <a:xfrm>
            <a:off x="7344434" y="4772951"/>
            <a:ext cx="936461" cy="64140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6643991" y="5038928"/>
            <a:ext cx="789703" cy="369332"/>
          </a:xfrm>
          <a:prstGeom prst="rect">
            <a:avLst/>
          </a:prstGeom>
          <a:noFill/>
        </p:spPr>
        <p:txBody>
          <a:bodyPr wrap="none" rtlCol="0">
            <a:spAutoFit/>
          </a:bodyPr>
          <a:lstStyle/>
          <a:p>
            <a:r>
              <a:rPr lang="en-US" strike="sngStrike" dirty="0"/>
              <a:t>!white</a:t>
            </a:r>
          </a:p>
        </p:txBody>
      </p:sp>
      <p:sp>
        <p:nvSpPr>
          <p:cNvPr id="42" name="Rectangle 41">
            <a:extLst>
              <a:ext uri="{FF2B5EF4-FFF2-40B4-BE49-F238E27FC236}">
                <a16:creationId xmlns:a16="http://schemas.microsoft.com/office/drawing/2014/main" id="{8544DD02-1DA5-4814-8822-A844DA9809AA}"/>
              </a:ext>
            </a:extLst>
          </p:cNvPr>
          <p:cNvSpPr/>
          <p:nvPr/>
        </p:nvSpPr>
        <p:spPr>
          <a:xfrm>
            <a:off x="6712316" y="4655502"/>
            <a:ext cx="5301344" cy="8763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6678944" y="4455268"/>
            <a:ext cx="5334716" cy="9728"/>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6678944" y="4669276"/>
            <a:ext cx="5334716" cy="86252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STANFORD</a:t>
            </a:r>
          </a:p>
        </p:txBody>
      </p:sp>
      <p:sp>
        <p:nvSpPr>
          <p:cNvPr id="46" name="AutoShape 2" descr="Sherryl Despres Actress, Model and Voiceover Talen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23808" y="1083440"/>
            <a:ext cx="1181100" cy="1771650"/>
          </a:xfrm>
          <a:prstGeom prst="rect">
            <a:avLst/>
          </a:prstGeom>
        </p:spPr>
      </p:pic>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22380" y="3977613"/>
            <a:ext cx="2876550" cy="1590675"/>
          </a:xfrm>
          <a:prstGeom prst="rect">
            <a:avLst/>
          </a:prstGeom>
        </p:spPr>
      </p:pic>
      <p:sp>
        <p:nvSpPr>
          <p:cNvPr id="49" name="Rectangle 48">
            <a:extLst>
              <a:ext uri="{FF2B5EF4-FFF2-40B4-BE49-F238E27FC236}">
                <a16:creationId xmlns:a16="http://schemas.microsoft.com/office/drawing/2014/main" id="{8544DD02-1DA5-4814-8822-A844DA9809AA}"/>
              </a:ext>
            </a:extLst>
          </p:cNvPr>
          <p:cNvSpPr/>
          <p:nvPr/>
        </p:nvSpPr>
        <p:spPr>
          <a:xfrm>
            <a:off x="2024112" y="1067787"/>
            <a:ext cx="1203120" cy="178730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8544DD02-1DA5-4814-8822-A844DA9809AA}"/>
              </a:ext>
            </a:extLst>
          </p:cNvPr>
          <p:cNvSpPr/>
          <p:nvPr/>
        </p:nvSpPr>
        <p:spPr>
          <a:xfrm>
            <a:off x="1843599" y="3879298"/>
            <a:ext cx="3087106" cy="178730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flipV="1">
            <a:off x="2450749" y="3011557"/>
            <a:ext cx="2348181" cy="2384810"/>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87073" y="2552486"/>
            <a:ext cx="924919" cy="519687"/>
          </a:xfrm>
          <a:prstGeom prst="rect">
            <a:avLst/>
          </a:prstGeom>
        </p:spPr>
      </p:pic>
      <p:cxnSp>
        <p:nvCxnSpPr>
          <p:cNvPr id="54" name="Straight Connector 53"/>
          <p:cNvCxnSpPr/>
          <p:nvPr/>
        </p:nvCxnSpPr>
        <p:spPr>
          <a:xfrm flipV="1">
            <a:off x="9735951" y="2606001"/>
            <a:ext cx="1391055" cy="7101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9589645" y="2401991"/>
            <a:ext cx="1391055" cy="710119"/>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9990306" y="3191689"/>
            <a:ext cx="947184" cy="343736"/>
          </a:xfrm>
          <a:prstGeom prst="rect">
            <a:avLst/>
          </a:prstGeom>
        </p:spPr>
      </p:pic>
      <p:cxnSp>
        <p:nvCxnSpPr>
          <p:cNvPr id="57" name="Straight Connector 56"/>
          <p:cNvCxnSpPr/>
          <p:nvPr/>
        </p:nvCxnSpPr>
        <p:spPr>
          <a:xfrm flipV="1">
            <a:off x="9887073" y="3097540"/>
            <a:ext cx="1391055" cy="71011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flipV="1">
            <a:off x="4542817" y="1154320"/>
            <a:ext cx="1553183" cy="789415"/>
          </a:xfrm>
          <a:prstGeom prst="line">
            <a:avLst/>
          </a:prstGeom>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818117" y="3569849"/>
            <a:ext cx="1703370" cy="511011"/>
          </a:xfrm>
          <a:prstGeom prst="rect">
            <a:avLst/>
          </a:prstGeom>
        </p:spPr>
      </p:pic>
      <p:cxnSp>
        <p:nvCxnSpPr>
          <p:cNvPr id="62" name="Straight Connector 61"/>
          <p:cNvCxnSpPr/>
          <p:nvPr/>
        </p:nvCxnSpPr>
        <p:spPr>
          <a:xfrm flipV="1">
            <a:off x="9844675" y="3395699"/>
            <a:ext cx="1879174" cy="915932"/>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544DD02-1DA5-4814-8822-A844DA9809AA}"/>
              </a:ext>
            </a:extLst>
          </p:cNvPr>
          <p:cNvSpPr/>
          <p:nvPr/>
        </p:nvSpPr>
        <p:spPr>
          <a:xfrm>
            <a:off x="9860745" y="2493917"/>
            <a:ext cx="1370218" cy="104150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544DD02-1DA5-4814-8822-A844DA9809AA}"/>
              </a:ext>
            </a:extLst>
          </p:cNvPr>
          <p:cNvSpPr/>
          <p:nvPr/>
        </p:nvSpPr>
        <p:spPr>
          <a:xfrm>
            <a:off x="9796451" y="3549944"/>
            <a:ext cx="1725035" cy="55587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4227074" y="1710779"/>
            <a:ext cx="831545" cy="338554"/>
          </a:xfrm>
          <a:prstGeom prst="rect">
            <a:avLst/>
          </a:prstGeom>
          <a:noFill/>
        </p:spPr>
        <p:txBody>
          <a:bodyPr wrap="square" rtlCol="0">
            <a:spAutoFit/>
          </a:bodyPr>
          <a:lstStyle/>
          <a:p>
            <a:r>
              <a:rPr lang="en-US" sz="800" strike="sngStrike" dirty="0" err="1"/>
              <a:t>Grobache</a:t>
            </a:r>
            <a:r>
              <a:rPr lang="en-US" sz="800" strike="sngStrike" dirty="0"/>
              <a:t>(</a:t>
            </a:r>
            <a:r>
              <a:rPr lang="en-US" sz="800" strike="sngStrike" dirty="0" err="1"/>
              <a:t>dpress</a:t>
            </a:r>
            <a:r>
              <a:rPr lang="en-US" sz="800" strike="sngStrike" dirty="0"/>
              <a:t>. </a:t>
            </a:r>
            <a:r>
              <a:rPr lang="en-US" sz="800" strike="sngStrike" dirty="0" err="1"/>
              <a:t>Micheal</a:t>
            </a:r>
            <a:r>
              <a:rPr lang="en-US" sz="800" strike="sngStrike" dirty="0"/>
              <a:t>)</a:t>
            </a:r>
          </a:p>
        </p:txBody>
      </p:sp>
      <p:pic>
        <p:nvPicPr>
          <p:cNvPr id="67" name="Picture 66"/>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4345021" y="1079551"/>
            <a:ext cx="526138" cy="702421"/>
          </a:xfrm>
          <a:prstGeom prst="rect">
            <a:avLst/>
          </a:prstGeom>
        </p:spPr>
      </p:pic>
      <p:sp>
        <p:nvSpPr>
          <p:cNvPr id="68" name="Rectangle 67">
            <a:extLst>
              <a:ext uri="{FF2B5EF4-FFF2-40B4-BE49-F238E27FC236}">
                <a16:creationId xmlns:a16="http://schemas.microsoft.com/office/drawing/2014/main" id="{8544DD02-1DA5-4814-8822-A844DA9809AA}"/>
              </a:ext>
            </a:extLst>
          </p:cNvPr>
          <p:cNvSpPr/>
          <p:nvPr/>
        </p:nvSpPr>
        <p:spPr>
          <a:xfrm>
            <a:off x="4345020" y="1072441"/>
            <a:ext cx="535017" cy="76379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9929886" y="3757110"/>
            <a:ext cx="1489037" cy="338554"/>
          </a:xfrm>
          <a:prstGeom prst="rect">
            <a:avLst/>
          </a:prstGeom>
          <a:noFill/>
        </p:spPr>
        <p:txBody>
          <a:bodyPr wrap="square" rtlCol="0">
            <a:spAutoFit/>
          </a:bodyPr>
          <a:lstStyle/>
          <a:p>
            <a:r>
              <a:rPr lang="en-US" sz="800" strike="sngStrike" dirty="0"/>
              <a:t>Criminal Russian Arranged Marriage Document</a:t>
            </a:r>
          </a:p>
        </p:txBody>
      </p:sp>
      <p:sp>
        <p:nvSpPr>
          <p:cNvPr id="65" name="Rectangle 64">
            <a:extLst>
              <a:ext uri="{FF2B5EF4-FFF2-40B4-BE49-F238E27FC236}">
                <a16:creationId xmlns:a16="http://schemas.microsoft.com/office/drawing/2014/main" id="{8544DD02-1DA5-4814-8822-A844DA9809AA}"/>
              </a:ext>
            </a:extLst>
          </p:cNvPr>
          <p:cNvSpPr/>
          <p:nvPr/>
        </p:nvSpPr>
        <p:spPr>
          <a:xfrm>
            <a:off x="1044307" y="2764092"/>
            <a:ext cx="6037491" cy="342952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p:cNvCxnSpPr/>
          <p:nvPr/>
        </p:nvCxnSpPr>
        <p:spPr>
          <a:xfrm flipV="1">
            <a:off x="4469640" y="1123585"/>
            <a:ext cx="391637" cy="681919"/>
          </a:xfrm>
          <a:prstGeom prst="line">
            <a:avLst/>
          </a:prstGeom>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544DD02-1DA5-4814-8822-A844DA9809AA}"/>
              </a:ext>
            </a:extLst>
          </p:cNvPr>
          <p:cNvSpPr/>
          <p:nvPr/>
        </p:nvSpPr>
        <p:spPr>
          <a:xfrm>
            <a:off x="12287" y="779873"/>
            <a:ext cx="12266581" cy="609096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41.VIRIGN.MARY.</a:t>
            </a:r>
            <a:r>
              <a:rPr lang="en-US" sz="800" strike="sngStrike" dirty="0">
                <a:solidFill>
                  <a:schemeClr val="tx1"/>
                </a:solidFill>
              </a:rPr>
              <a:t>angela.putin</a:t>
            </a:r>
            <a:r>
              <a:rPr lang="en-US" dirty="0">
                <a:solidFill>
                  <a:schemeClr val="tx1"/>
                </a:solidFill>
              </a:rPr>
              <a:t>.</a:t>
            </a:r>
            <a:r>
              <a:rPr lang="en-US" sz="800" strike="sngStrike" dirty="0">
                <a:solidFill>
                  <a:schemeClr val="tx1"/>
                </a:solidFill>
              </a:rPr>
              <a:t>gheo(depress)</a:t>
            </a:r>
          </a:p>
        </p:txBody>
      </p:sp>
      <p:pic>
        <p:nvPicPr>
          <p:cNvPr id="41" name="Picture 4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802644" y="4655502"/>
            <a:ext cx="876300" cy="876300"/>
          </a:xfrm>
          <a:prstGeom prst="rect">
            <a:avLst/>
          </a:prstGeom>
        </p:spPr>
      </p:pic>
      <p:pic>
        <p:nvPicPr>
          <p:cNvPr id="72" name="Picture 71"/>
          <p:cNvPicPr>
            <a:picLocks noChangeAspect="1"/>
          </p:cNvPicPr>
          <p:nvPr/>
        </p:nvPicPr>
        <p:blipFill>
          <a:blip r:embed="rId16"/>
          <a:stretch>
            <a:fillRect/>
          </a:stretch>
        </p:blipFill>
        <p:spPr>
          <a:xfrm>
            <a:off x="2568450" y="1989965"/>
            <a:ext cx="2085714" cy="2038095"/>
          </a:xfrm>
          <a:prstGeom prst="rect">
            <a:avLst/>
          </a:prstGeom>
        </p:spPr>
      </p:pic>
      <p:sp>
        <p:nvSpPr>
          <p:cNvPr id="74" name="Rectangle 73"/>
          <p:cNvSpPr/>
          <p:nvPr/>
        </p:nvSpPr>
        <p:spPr>
          <a:xfrm>
            <a:off x="10582600" y="1397000"/>
            <a:ext cx="1682287" cy="8328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a:t>
            </a:r>
          </a:p>
        </p:txBody>
      </p:sp>
      <p:sp>
        <p:nvSpPr>
          <p:cNvPr id="76" name="Rectangle 75"/>
          <p:cNvSpPr/>
          <p:nvPr/>
        </p:nvSpPr>
        <p:spPr>
          <a:xfrm>
            <a:off x="9321331" y="2288104"/>
            <a:ext cx="664887" cy="86044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p:nvPr/>
        </p:nvSpPr>
        <p:spPr>
          <a:xfrm>
            <a:off x="8873488" y="1366519"/>
            <a:ext cx="1540404" cy="1288908"/>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 Nick</a:t>
            </a:r>
          </a:p>
        </p:txBody>
      </p:sp>
      <p:cxnSp>
        <p:nvCxnSpPr>
          <p:cNvPr id="78" name="Straight Connector 77"/>
          <p:cNvCxnSpPr/>
          <p:nvPr/>
        </p:nvCxnSpPr>
        <p:spPr>
          <a:xfrm flipV="1">
            <a:off x="2176670" y="2025256"/>
            <a:ext cx="2622260" cy="1427343"/>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6268883" y="3509966"/>
            <a:ext cx="611642" cy="369332"/>
          </a:xfrm>
          <a:prstGeom prst="rect">
            <a:avLst/>
          </a:prstGeom>
          <a:noFill/>
        </p:spPr>
        <p:txBody>
          <a:bodyPr wrap="none" rtlCol="0">
            <a:spAutoFit/>
          </a:bodyPr>
          <a:lstStyle/>
          <a:p>
            <a:r>
              <a:rPr lang="en-US" dirty="0"/>
              <a:t>LAW</a:t>
            </a:r>
          </a:p>
        </p:txBody>
      </p:sp>
      <p:pic>
        <p:nvPicPr>
          <p:cNvPr id="80" name="Picture 79"/>
          <p:cNvPicPr>
            <a:picLocks noChangeAspect="1"/>
          </p:cNvPicPr>
          <p:nvPr/>
        </p:nvPicPr>
        <p:blipFill>
          <a:blip r:embed="rId17"/>
          <a:stretch>
            <a:fillRect/>
          </a:stretch>
        </p:blipFill>
        <p:spPr>
          <a:xfrm>
            <a:off x="2542584" y="995441"/>
            <a:ext cx="3085714" cy="1009524"/>
          </a:xfrm>
          <a:prstGeom prst="rect">
            <a:avLst/>
          </a:prstGeom>
        </p:spPr>
      </p:pic>
      <p:pic>
        <p:nvPicPr>
          <p:cNvPr id="81" name="Picture 8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956893" y="2139698"/>
            <a:ext cx="922308" cy="613754"/>
          </a:xfrm>
          <a:prstGeom prst="rect">
            <a:avLst/>
          </a:prstGeom>
        </p:spPr>
      </p:pic>
      <p:cxnSp>
        <p:nvCxnSpPr>
          <p:cNvPr id="83" name="Straight Connector 82"/>
          <p:cNvCxnSpPr/>
          <p:nvPr/>
        </p:nvCxnSpPr>
        <p:spPr>
          <a:xfrm flipV="1">
            <a:off x="4709490" y="2014372"/>
            <a:ext cx="1334122" cy="1039599"/>
          </a:xfrm>
          <a:prstGeom prst="line">
            <a:avLst/>
          </a:prstGeom>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8544DD02-1DA5-4814-8822-A844DA9809AA}"/>
              </a:ext>
            </a:extLst>
          </p:cNvPr>
          <p:cNvSpPr/>
          <p:nvPr/>
        </p:nvSpPr>
        <p:spPr>
          <a:xfrm>
            <a:off x="4881071" y="1992800"/>
            <a:ext cx="1101274" cy="80114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solidFill>
                  <a:schemeClr val="tx1"/>
                </a:solidFill>
              </a:rPr>
              <a:t>)</a:t>
            </a:r>
          </a:p>
        </p:txBody>
      </p:sp>
      <p:cxnSp>
        <p:nvCxnSpPr>
          <p:cNvPr id="86" name="Straight Connector 85"/>
          <p:cNvCxnSpPr/>
          <p:nvPr/>
        </p:nvCxnSpPr>
        <p:spPr>
          <a:xfrm flipV="1">
            <a:off x="5011611" y="2058740"/>
            <a:ext cx="936189" cy="61223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8544DD02-1DA5-4814-8822-A844DA9809AA}"/>
              </a:ext>
            </a:extLst>
          </p:cNvPr>
          <p:cNvSpPr/>
          <p:nvPr/>
        </p:nvSpPr>
        <p:spPr>
          <a:xfrm>
            <a:off x="2593022" y="2038063"/>
            <a:ext cx="2044271" cy="193955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TextBox 87"/>
          <p:cNvSpPr txBox="1"/>
          <p:nvPr/>
        </p:nvSpPr>
        <p:spPr>
          <a:xfrm>
            <a:off x="10567636" y="2216900"/>
            <a:ext cx="1646605" cy="215444"/>
          </a:xfrm>
          <a:prstGeom prst="rect">
            <a:avLst/>
          </a:prstGeom>
          <a:noFill/>
        </p:spPr>
        <p:txBody>
          <a:bodyPr wrap="none" rtlCol="0">
            <a:spAutoFit/>
          </a:bodyPr>
          <a:lstStyle/>
          <a:p>
            <a:r>
              <a:rPr lang="en-US" sz="800" dirty="0" err="1"/>
              <a:t>KING.Mr</a:t>
            </a:r>
            <a:r>
              <a:rPr lang="en-US" sz="800" dirty="0"/>
              <a:t> </a:t>
            </a:r>
            <a:r>
              <a:rPr lang="en-US" sz="800" dirty="0" err="1"/>
              <a:t>CastlepainterDEA</a:t>
            </a:r>
            <a:r>
              <a:rPr lang="en-US" sz="800" dirty="0"/>
              <a:t>(</a:t>
            </a:r>
            <a:r>
              <a:rPr lang="en-US" sz="800" dirty="0" err="1"/>
              <a:t>mdma</a:t>
            </a:r>
            <a:r>
              <a:rPr lang="en-US" sz="800" dirty="0"/>
              <a:t>)</a:t>
            </a:r>
          </a:p>
        </p:txBody>
      </p:sp>
      <p:pic>
        <p:nvPicPr>
          <p:cNvPr id="89" name="Picture 8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0855681" y="2529294"/>
            <a:ext cx="1244278" cy="496313"/>
          </a:xfrm>
          <a:prstGeom prst="rect">
            <a:avLst/>
          </a:prstGeom>
        </p:spPr>
      </p:pic>
      <p:pic>
        <p:nvPicPr>
          <p:cNvPr id="90" name="Picture 89"/>
          <p:cNvPicPr>
            <a:picLocks noChangeAspect="1"/>
          </p:cNvPicPr>
          <p:nvPr/>
        </p:nvPicPr>
        <p:blipFill>
          <a:blip r:embed="rId20" cstate="hqprint">
            <a:extLst>
              <a:ext uri="{28A0092B-C50C-407E-A947-70E740481C1C}">
                <a14:useLocalDpi xmlns:a14="http://schemas.microsoft.com/office/drawing/2010/main" val="0"/>
              </a:ext>
            </a:extLst>
          </a:blip>
          <a:stretch>
            <a:fillRect/>
          </a:stretch>
        </p:blipFill>
        <p:spPr>
          <a:xfrm>
            <a:off x="10600881" y="2453759"/>
            <a:ext cx="476340" cy="476340"/>
          </a:xfrm>
          <a:prstGeom prst="rect">
            <a:avLst/>
          </a:prstGeom>
        </p:spPr>
      </p:pic>
      <p:sp>
        <p:nvSpPr>
          <p:cNvPr id="91" name="Rectangle 90">
            <a:extLst>
              <a:ext uri="{FF2B5EF4-FFF2-40B4-BE49-F238E27FC236}">
                <a16:creationId xmlns:a16="http://schemas.microsoft.com/office/drawing/2014/main" id="{8544DD02-1DA5-4814-8822-A844DA9809AA}"/>
              </a:ext>
            </a:extLst>
          </p:cNvPr>
          <p:cNvSpPr/>
          <p:nvPr/>
        </p:nvSpPr>
        <p:spPr>
          <a:xfrm>
            <a:off x="10576219" y="2256380"/>
            <a:ext cx="1702649" cy="86360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p:cNvCxnSpPr/>
          <p:nvPr/>
        </p:nvCxnSpPr>
        <p:spPr>
          <a:xfrm>
            <a:off x="10937490" y="2753452"/>
            <a:ext cx="1032813" cy="68370"/>
          </a:xfrm>
          <a:prstGeom prst="line">
            <a:avLst/>
          </a:prstGeom>
        </p:spPr>
        <p:style>
          <a:lnRef idx="1">
            <a:schemeClr val="accent1"/>
          </a:lnRef>
          <a:fillRef idx="0">
            <a:schemeClr val="accent1"/>
          </a:fillRef>
          <a:effectRef idx="0">
            <a:schemeClr val="accent1"/>
          </a:effectRef>
          <a:fontRef idx="minor">
            <a:schemeClr val="tx1"/>
          </a:fontRef>
        </p:style>
      </p:cxnSp>
      <p:pic>
        <p:nvPicPr>
          <p:cNvPr id="96" name="Picture 95"/>
          <p:cNvPicPr>
            <a:picLocks noChangeAspect="1"/>
          </p:cNvPicPr>
          <p:nvPr/>
        </p:nvPicPr>
        <p:blipFill>
          <a:blip r:embed="rId21"/>
          <a:stretch>
            <a:fillRect/>
          </a:stretch>
        </p:blipFill>
        <p:spPr>
          <a:xfrm>
            <a:off x="10600881" y="2364858"/>
            <a:ext cx="1746425" cy="571497"/>
          </a:xfrm>
          <a:prstGeom prst="rect">
            <a:avLst/>
          </a:prstGeom>
        </p:spPr>
      </p:pic>
      <p:sp>
        <p:nvSpPr>
          <p:cNvPr id="77" name="Rectangle 76">
            <a:extLst>
              <a:ext uri="{FF2B5EF4-FFF2-40B4-BE49-F238E27FC236}">
                <a16:creationId xmlns:a16="http://schemas.microsoft.com/office/drawing/2014/main" id="{329FC08D-076C-4218-9110-EDB828D9C23D}"/>
              </a:ext>
            </a:extLst>
          </p:cNvPr>
          <p:cNvSpPr/>
          <p:nvPr/>
        </p:nvSpPr>
        <p:spPr>
          <a:xfrm>
            <a:off x="-451463" y="786942"/>
            <a:ext cx="12191999" cy="608349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6368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p:cNvPicPr>
            <a:picLocks noChangeAspect="1"/>
          </p:cNvPicPr>
          <p:nvPr/>
        </p:nvPicPr>
        <p:blipFill>
          <a:blip r:embed="rId2"/>
          <a:stretch>
            <a:fillRect/>
          </a:stretch>
        </p:blipFill>
        <p:spPr>
          <a:xfrm>
            <a:off x="3167439" y="4348162"/>
            <a:ext cx="3804899" cy="2037936"/>
          </a:xfrm>
          <a:prstGeom prst="rect">
            <a:avLst/>
          </a:prstGeom>
        </p:spPr>
      </p:pic>
      <p:pic>
        <p:nvPicPr>
          <p:cNvPr id="8" name="Picture 7"/>
          <p:cNvPicPr>
            <a:picLocks noChangeAspect="1"/>
          </p:cNvPicPr>
          <p:nvPr/>
        </p:nvPicPr>
        <p:blipFill>
          <a:blip r:embed="rId3"/>
          <a:stretch>
            <a:fillRect/>
          </a:stretch>
        </p:blipFill>
        <p:spPr>
          <a:xfrm>
            <a:off x="7095978" y="4348162"/>
            <a:ext cx="3235127" cy="2037936"/>
          </a:xfrm>
          <a:prstGeom prst="rect">
            <a:avLst/>
          </a:prstGeom>
        </p:spPr>
      </p:pic>
      <p:pic>
        <p:nvPicPr>
          <p:cNvPr id="9" name="Picture 8"/>
          <p:cNvPicPr>
            <a:picLocks noChangeAspect="1"/>
          </p:cNvPicPr>
          <p:nvPr/>
        </p:nvPicPr>
        <p:blipFill>
          <a:blip r:embed="rId4"/>
          <a:stretch>
            <a:fillRect/>
          </a:stretch>
        </p:blipFill>
        <p:spPr>
          <a:xfrm>
            <a:off x="9800028" y="3616624"/>
            <a:ext cx="565215" cy="212941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9414" y="6386998"/>
            <a:ext cx="1100824" cy="503992"/>
          </a:xfrm>
          <a:prstGeom prst="rect">
            <a:avLst/>
          </a:prstGeom>
        </p:spPr>
      </p:pic>
      <p:cxnSp>
        <p:nvCxnSpPr>
          <p:cNvPr id="15" name="Straight Arrow Connector 14"/>
          <p:cNvCxnSpPr/>
          <p:nvPr/>
        </p:nvCxnSpPr>
        <p:spPr>
          <a:xfrm flipV="1">
            <a:off x="6441203" y="4246562"/>
            <a:ext cx="1" cy="984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6"/>
          <a:stretch>
            <a:fillRect/>
          </a:stretch>
        </p:blipFill>
        <p:spPr>
          <a:xfrm>
            <a:off x="5758962" y="3578157"/>
            <a:ext cx="1120965" cy="467069"/>
          </a:xfrm>
          <a:prstGeom prst="rect">
            <a:avLst/>
          </a:prstGeom>
        </p:spPr>
      </p:pic>
      <p:pic>
        <p:nvPicPr>
          <p:cNvPr id="17" name="Picture 16"/>
          <p:cNvPicPr>
            <a:picLocks noChangeAspect="1"/>
          </p:cNvPicPr>
          <p:nvPr/>
        </p:nvPicPr>
        <p:blipFill>
          <a:blip r:embed="rId7"/>
          <a:stretch>
            <a:fillRect/>
          </a:stretch>
        </p:blipFill>
        <p:spPr>
          <a:xfrm>
            <a:off x="209204" y="2482268"/>
            <a:ext cx="3507408" cy="2199062"/>
          </a:xfrm>
          <a:prstGeom prst="rect">
            <a:avLst/>
          </a:prstGeom>
        </p:spPr>
      </p:pic>
      <p:cxnSp>
        <p:nvCxnSpPr>
          <p:cNvPr id="12" name="Straight Connector 11"/>
          <p:cNvCxnSpPr/>
          <p:nvPr/>
        </p:nvCxnSpPr>
        <p:spPr>
          <a:xfrm flipV="1">
            <a:off x="-109330" y="1685444"/>
            <a:ext cx="5008766" cy="320460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44DD02-1DA5-4814-8822-A844DA9809AA}"/>
              </a:ext>
            </a:extLst>
          </p:cNvPr>
          <p:cNvSpPr/>
          <p:nvPr/>
        </p:nvSpPr>
        <p:spPr>
          <a:xfrm>
            <a:off x="209204" y="2502423"/>
            <a:ext cx="3507408" cy="217890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0846" y="853318"/>
            <a:ext cx="1461051" cy="1461051"/>
          </a:xfrm>
          <a:prstGeom prst="rect">
            <a:avLst/>
          </a:prstGeom>
        </p:spPr>
      </p:pic>
      <p:pic>
        <p:nvPicPr>
          <p:cNvPr id="4" name="Picture 3">
            <a:extLst>
              <a:ext uri="{FF2B5EF4-FFF2-40B4-BE49-F238E27FC236}">
                <a16:creationId xmlns:a16="http://schemas.microsoft.com/office/drawing/2014/main" id="{97C48557-E08C-40E5-9614-BE8D0BBFB17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61975" y="2513594"/>
            <a:ext cx="1354637" cy="929751"/>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6016" y="831527"/>
            <a:ext cx="1905000" cy="581025"/>
          </a:xfrm>
          <a:prstGeom prst="rect">
            <a:avLst/>
          </a:prstGeom>
        </p:spPr>
      </p:pic>
      <p:cxnSp>
        <p:nvCxnSpPr>
          <p:cNvPr id="23" name="Straight Arrow Connector 22"/>
          <p:cNvCxnSpPr/>
          <p:nvPr/>
        </p:nvCxnSpPr>
        <p:spPr>
          <a:xfrm>
            <a:off x="3716612" y="2008061"/>
            <a:ext cx="5135454" cy="3786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651897" y="2093921"/>
            <a:ext cx="1371179" cy="3362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472943" y="2485700"/>
            <a:ext cx="910827" cy="215444"/>
          </a:xfrm>
          <a:prstGeom prst="rect">
            <a:avLst/>
          </a:prstGeom>
          <a:noFill/>
        </p:spPr>
        <p:txBody>
          <a:bodyPr wrap="none" rtlCol="0">
            <a:spAutoFit/>
          </a:bodyPr>
          <a:lstStyle/>
          <a:p>
            <a:r>
              <a:rPr lang="en-US" sz="800" strike="sngStrike" dirty="0"/>
              <a:t>Slanted Driveway</a:t>
            </a:r>
          </a:p>
        </p:txBody>
      </p:sp>
      <p:cxnSp>
        <p:nvCxnSpPr>
          <p:cNvPr id="27" name="Straight Arrow Connector 26"/>
          <p:cNvCxnSpPr/>
          <p:nvPr/>
        </p:nvCxnSpPr>
        <p:spPr>
          <a:xfrm>
            <a:off x="3869012" y="2160461"/>
            <a:ext cx="6109875" cy="31380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4021412" y="2312861"/>
            <a:ext cx="7291793" cy="23684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550656" y="4771429"/>
            <a:ext cx="1525097" cy="369332"/>
          </a:xfrm>
          <a:prstGeom prst="rect">
            <a:avLst/>
          </a:prstGeom>
          <a:noFill/>
        </p:spPr>
        <p:txBody>
          <a:bodyPr wrap="none" rtlCol="0">
            <a:spAutoFit/>
          </a:bodyPr>
          <a:lstStyle/>
          <a:p>
            <a:r>
              <a:rPr lang="en-US" strike="sngStrike" dirty="0"/>
              <a:t>Austria Krystal</a:t>
            </a:r>
          </a:p>
        </p:txBody>
      </p:sp>
      <p:cxnSp>
        <p:nvCxnSpPr>
          <p:cNvPr id="34" name="Straight Arrow Connector 33"/>
          <p:cNvCxnSpPr/>
          <p:nvPr/>
        </p:nvCxnSpPr>
        <p:spPr>
          <a:xfrm>
            <a:off x="2361975" y="3811691"/>
            <a:ext cx="3569782" cy="1419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51516" y="2458074"/>
            <a:ext cx="734558" cy="1079998"/>
          </a:xfrm>
          <a:prstGeom prst="rect">
            <a:avLst/>
          </a:prstGeom>
        </p:spPr>
      </p:pic>
      <p:cxnSp>
        <p:nvCxnSpPr>
          <p:cNvPr id="38" name="Straight Connector 37"/>
          <p:cNvCxnSpPr/>
          <p:nvPr/>
        </p:nvCxnSpPr>
        <p:spPr>
          <a:xfrm flipV="1">
            <a:off x="1898374" y="2743200"/>
            <a:ext cx="487700" cy="70014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2916011" y="2850840"/>
            <a:ext cx="550473" cy="893183"/>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12"/>
          <a:stretch>
            <a:fillRect/>
          </a:stretch>
        </p:blipFill>
        <p:spPr>
          <a:xfrm>
            <a:off x="2623762" y="3463500"/>
            <a:ext cx="879511" cy="1098056"/>
          </a:xfrm>
          <a:prstGeom prst="rect">
            <a:avLst/>
          </a:prstGeom>
        </p:spPr>
      </p:pic>
      <p:sp>
        <p:nvSpPr>
          <p:cNvPr id="42" name="Rectangle 41">
            <a:extLst>
              <a:ext uri="{FF2B5EF4-FFF2-40B4-BE49-F238E27FC236}">
                <a16:creationId xmlns:a16="http://schemas.microsoft.com/office/drawing/2014/main" id="{8544DD02-1DA5-4814-8822-A844DA9809AA}"/>
              </a:ext>
            </a:extLst>
          </p:cNvPr>
          <p:cNvSpPr/>
          <p:nvPr/>
        </p:nvSpPr>
        <p:spPr>
          <a:xfrm>
            <a:off x="2373426" y="2484296"/>
            <a:ext cx="1297421" cy="210755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544DD02-1DA5-4814-8822-A844DA9809AA}"/>
              </a:ext>
            </a:extLst>
          </p:cNvPr>
          <p:cNvSpPr/>
          <p:nvPr/>
        </p:nvSpPr>
        <p:spPr>
          <a:xfrm>
            <a:off x="1591347" y="2477331"/>
            <a:ext cx="790948" cy="108089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544DD02-1DA5-4814-8822-A844DA9809AA}"/>
              </a:ext>
            </a:extLst>
          </p:cNvPr>
          <p:cNvSpPr/>
          <p:nvPr/>
        </p:nvSpPr>
        <p:spPr>
          <a:xfrm>
            <a:off x="3129414" y="4291546"/>
            <a:ext cx="3842924" cy="210755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544DD02-1DA5-4814-8822-A844DA9809AA}"/>
              </a:ext>
            </a:extLst>
          </p:cNvPr>
          <p:cNvSpPr/>
          <p:nvPr/>
        </p:nvSpPr>
        <p:spPr>
          <a:xfrm>
            <a:off x="7084525" y="4291546"/>
            <a:ext cx="3280718" cy="210755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999392" y="995620"/>
            <a:ext cx="1016283" cy="1344621"/>
          </a:xfrm>
          <a:prstGeom prst="rect">
            <a:avLst/>
          </a:prstGeom>
        </p:spPr>
      </p:pic>
      <p:sp>
        <p:nvSpPr>
          <p:cNvPr id="47" name="TextBox 46"/>
          <p:cNvSpPr txBox="1"/>
          <p:nvPr/>
        </p:nvSpPr>
        <p:spPr>
          <a:xfrm>
            <a:off x="3261587" y="4053284"/>
            <a:ext cx="3219343" cy="369332"/>
          </a:xfrm>
          <a:prstGeom prst="rect">
            <a:avLst/>
          </a:prstGeom>
          <a:noFill/>
        </p:spPr>
        <p:txBody>
          <a:bodyPr wrap="none" rtlCol="0">
            <a:spAutoFit/>
          </a:bodyPr>
          <a:lstStyle/>
          <a:p>
            <a:r>
              <a:rPr lang="en-US" b="1" dirty="0"/>
              <a:t>IMPORT</a:t>
            </a:r>
            <a:r>
              <a:rPr lang="en-US" dirty="0"/>
              <a:t> G.GOD.SQ.INT.AIRFIELD</a:t>
            </a:r>
          </a:p>
        </p:txBody>
      </p:sp>
      <p:sp>
        <p:nvSpPr>
          <p:cNvPr id="48" name="Rectangle 47">
            <a:extLst>
              <a:ext uri="{FF2B5EF4-FFF2-40B4-BE49-F238E27FC236}">
                <a16:creationId xmlns:a16="http://schemas.microsoft.com/office/drawing/2014/main" id="{8544DD02-1DA5-4814-8822-A844DA9809AA}"/>
              </a:ext>
            </a:extLst>
          </p:cNvPr>
          <p:cNvSpPr/>
          <p:nvPr/>
        </p:nvSpPr>
        <p:spPr>
          <a:xfrm>
            <a:off x="5758961" y="3570972"/>
            <a:ext cx="1119341" cy="53420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flipV="1">
            <a:off x="5869383" y="3443345"/>
            <a:ext cx="840812" cy="577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6658510" y="4229113"/>
            <a:ext cx="1670481" cy="926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544DD02-1DA5-4814-8822-A844DA9809AA}"/>
              </a:ext>
            </a:extLst>
          </p:cNvPr>
          <p:cNvSpPr/>
          <p:nvPr/>
        </p:nvSpPr>
        <p:spPr>
          <a:xfrm>
            <a:off x="9762325" y="3618108"/>
            <a:ext cx="715105" cy="67343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Arrow Connector 54"/>
          <p:cNvCxnSpPr/>
          <p:nvPr/>
        </p:nvCxnSpPr>
        <p:spPr>
          <a:xfrm>
            <a:off x="6192194" y="2211261"/>
            <a:ext cx="2029380" cy="12473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8298928" y="3283456"/>
            <a:ext cx="1387197" cy="35221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SQ.AIRFIELD</a:t>
            </a:r>
          </a:p>
        </p:txBody>
      </p:sp>
      <p:cxnSp>
        <p:nvCxnSpPr>
          <p:cNvPr id="58" name="Straight Connector 57"/>
          <p:cNvCxnSpPr/>
          <p:nvPr/>
        </p:nvCxnSpPr>
        <p:spPr>
          <a:xfrm flipV="1">
            <a:off x="2693504" y="2593422"/>
            <a:ext cx="685800" cy="1698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p:cNvCxnSpPr>
            <a:endCxn id="43" idx="3"/>
          </p:cNvCxnSpPr>
          <p:nvPr/>
        </p:nvCxnSpPr>
        <p:spPr>
          <a:xfrm flipV="1">
            <a:off x="1651516" y="3017779"/>
            <a:ext cx="730779" cy="4255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a:endCxn id="10" idx="3"/>
          </p:cNvCxnSpPr>
          <p:nvPr/>
        </p:nvCxnSpPr>
        <p:spPr>
          <a:xfrm>
            <a:off x="2916011" y="6539948"/>
            <a:ext cx="1314227" cy="99046"/>
          </a:xfrm>
          <a:prstGeom prst="line">
            <a:avLst/>
          </a:prstGeom>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544DD02-1DA5-4814-8822-A844DA9809AA}"/>
              </a:ext>
            </a:extLst>
          </p:cNvPr>
          <p:cNvSpPr/>
          <p:nvPr/>
        </p:nvSpPr>
        <p:spPr>
          <a:xfrm>
            <a:off x="10477430" y="4345883"/>
            <a:ext cx="1663006" cy="210755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8544DD02-1DA5-4814-8822-A844DA9809AA}"/>
              </a:ext>
            </a:extLst>
          </p:cNvPr>
          <p:cNvSpPr/>
          <p:nvPr/>
        </p:nvSpPr>
        <p:spPr>
          <a:xfrm>
            <a:off x="320773" y="2103900"/>
            <a:ext cx="11927132" cy="443291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1625718" y="2485701"/>
            <a:ext cx="736255" cy="398302"/>
          </a:xfrm>
          <a:prstGeom prst="rect">
            <a:avLst/>
          </a:prstGeom>
        </p:spPr>
      </p:pic>
      <p:cxnSp>
        <p:nvCxnSpPr>
          <p:cNvPr id="66" name="Straight Connector 65"/>
          <p:cNvCxnSpPr/>
          <p:nvPr/>
        </p:nvCxnSpPr>
        <p:spPr>
          <a:xfrm>
            <a:off x="3129414" y="6612720"/>
            <a:ext cx="1355037" cy="2627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9575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38570" y="974035"/>
            <a:ext cx="5919930" cy="5237851"/>
          </a:xfrm>
          <a:prstGeom prst="rect">
            <a:avLst/>
          </a:prstGeom>
        </p:spPr>
      </p:pic>
      <p:sp>
        <p:nvSpPr>
          <p:cNvPr id="7" name="Rectangle 6">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8" name="Rectangle 7">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9" name="Rectangle 8"/>
          <p:cNvSpPr/>
          <p:nvPr/>
        </p:nvSpPr>
        <p:spPr>
          <a:xfrm>
            <a:off x="3399183" y="2773017"/>
            <a:ext cx="1441174" cy="3081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3309730" y="2711798"/>
            <a:ext cx="1801262" cy="369332"/>
          </a:xfrm>
          <a:prstGeom prst="rect">
            <a:avLst/>
          </a:prstGeom>
          <a:noFill/>
        </p:spPr>
        <p:txBody>
          <a:bodyPr wrap="none" rtlCol="0">
            <a:spAutoFit/>
          </a:bodyPr>
          <a:lstStyle/>
          <a:p>
            <a:r>
              <a:rPr lang="en-US" dirty="0"/>
              <a:t>Morgan Freeman</a:t>
            </a:r>
          </a:p>
        </p:txBody>
      </p:sp>
      <p:sp>
        <p:nvSpPr>
          <p:cNvPr id="11" name="TextBox 10"/>
          <p:cNvSpPr txBox="1"/>
          <p:nvPr/>
        </p:nvSpPr>
        <p:spPr>
          <a:xfrm>
            <a:off x="3567484" y="2942295"/>
            <a:ext cx="1119217" cy="369332"/>
          </a:xfrm>
          <a:prstGeom prst="rect">
            <a:avLst/>
          </a:prstGeom>
          <a:noFill/>
        </p:spPr>
        <p:txBody>
          <a:bodyPr wrap="none" rtlCol="0">
            <a:spAutoFit/>
          </a:bodyPr>
          <a:lstStyle/>
          <a:p>
            <a:r>
              <a:rPr lang="en-US" dirty="0"/>
              <a:t>9.18.2043</a:t>
            </a:r>
          </a:p>
        </p:txBody>
      </p:sp>
      <p:pic>
        <p:nvPicPr>
          <p:cNvPr id="12" name="Picture 11"/>
          <p:cNvPicPr>
            <a:picLocks noChangeAspect="1"/>
          </p:cNvPicPr>
          <p:nvPr/>
        </p:nvPicPr>
        <p:blipFill>
          <a:blip r:embed="rId3"/>
          <a:stretch>
            <a:fillRect/>
          </a:stretch>
        </p:blipFill>
        <p:spPr>
          <a:xfrm>
            <a:off x="7047952" y="1005884"/>
            <a:ext cx="4881371" cy="2522508"/>
          </a:xfrm>
          <a:prstGeom prst="rect">
            <a:avLst/>
          </a:prstGeom>
        </p:spPr>
      </p:pic>
      <p:sp>
        <p:nvSpPr>
          <p:cNvPr id="13" name="Rectangle 12">
            <a:extLst>
              <a:ext uri="{FF2B5EF4-FFF2-40B4-BE49-F238E27FC236}">
                <a16:creationId xmlns:a16="http://schemas.microsoft.com/office/drawing/2014/main" id="{8544DD02-1DA5-4814-8822-A844DA9809AA}"/>
              </a:ext>
            </a:extLst>
          </p:cNvPr>
          <p:cNvSpPr/>
          <p:nvPr/>
        </p:nvSpPr>
        <p:spPr>
          <a:xfrm>
            <a:off x="1038570" y="974035"/>
            <a:ext cx="5919930" cy="537706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047953" y="3662569"/>
            <a:ext cx="6096000" cy="646331"/>
          </a:xfrm>
          <a:prstGeom prst="rect">
            <a:avLst/>
          </a:prstGeom>
        </p:spPr>
        <p:txBody>
          <a:bodyPr>
            <a:spAutoFit/>
          </a:bodyPr>
          <a:lstStyle/>
          <a:p>
            <a:r>
              <a:rPr lang="en-US" dirty="0"/>
              <a:t>https://www.icty.org/en/about/what-former-yugoslavia/conflicts</a:t>
            </a:r>
          </a:p>
        </p:txBody>
      </p:sp>
      <p:sp>
        <p:nvSpPr>
          <p:cNvPr id="15" name="Isosceles Triangle 14"/>
          <p:cNvSpPr/>
          <p:nvPr/>
        </p:nvSpPr>
        <p:spPr>
          <a:xfrm>
            <a:off x="7205870" y="4253948"/>
            <a:ext cx="705678" cy="1113182"/>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404652" y="5158409"/>
            <a:ext cx="387626" cy="675861"/>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8537463" y="4810539"/>
            <a:ext cx="2029273" cy="646331"/>
          </a:xfrm>
          <a:prstGeom prst="rect">
            <a:avLst/>
          </a:prstGeom>
          <a:noFill/>
        </p:spPr>
        <p:txBody>
          <a:bodyPr wrap="none" rtlCol="0">
            <a:spAutoFit/>
          </a:bodyPr>
          <a:lstStyle/>
          <a:p>
            <a:r>
              <a:rPr lang="en-US" dirty="0"/>
              <a:t>?HOMCIE:BROTEHR</a:t>
            </a:r>
          </a:p>
          <a:p>
            <a:r>
              <a:rPr lang="en-US" dirty="0"/>
              <a:t>DEA</a:t>
            </a:r>
            <a:r>
              <a:rPr lang="en-US" sz="800" strike="sngStrike" dirty="0"/>
              <a:t>(</a:t>
            </a:r>
            <a:r>
              <a:rPr lang="en-US" sz="800" strike="sngStrike" dirty="0" err="1"/>
              <a:t>herion</a:t>
            </a:r>
            <a:r>
              <a:rPr lang="en-US" dirty="0"/>
              <a:t>).</a:t>
            </a:r>
          </a:p>
        </p:txBody>
      </p:sp>
      <p:sp>
        <p:nvSpPr>
          <p:cNvPr id="18" name="Rectangle 17"/>
          <p:cNvSpPr/>
          <p:nvPr/>
        </p:nvSpPr>
        <p:spPr>
          <a:xfrm>
            <a:off x="7906343" y="4468683"/>
            <a:ext cx="865173" cy="369332"/>
          </a:xfrm>
          <a:prstGeom prst="rect">
            <a:avLst/>
          </a:prstGeom>
          <a:solidFill>
            <a:schemeClr val="accent1"/>
          </a:solidFill>
        </p:spPr>
        <p:txBody>
          <a:bodyPr wrap="none">
            <a:spAutoFit/>
          </a:bodyPr>
          <a:lstStyle/>
          <a:p>
            <a:r>
              <a:rPr lang="en-US" dirty="0">
                <a:solidFill>
                  <a:schemeClr val="bg1"/>
                </a:solidFill>
              </a:rPr>
              <a:t>TORT-1</a:t>
            </a:r>
          </a:p>
        </p:txBody>
      </p:sp>
      <p:sp>
        <p:nvSpPr>
          <p:cNvPr id="19" name="TextBox 18"/>
          <p:cNvSpPr txBox="1"/>
          <p:nvPr/>
        </p:nvSpPr>
        <p:spPr>
          <a:xfrm>
            <a:off x="7047953" y="4838015"/>
            <a:ext cx="1489510" cy="369332"/>
          </a:xfrm>
          <a:prstGeom prst="rect">
            <a:avLst/>
          </a:prstGeom>
          <a:noFill/>
        </p:spPr>
        <p:txBody>
          <a:bodyPr wrap="none" rtlCol="0">
            <a:spAutoFit/>
          </a:bodyPr>
          <a:lstStyle/>
          <a:p>
            <a:r>
              <a:rPr lang="en-US" dirty="0"/>
              <a:t>St. </a:t>
            </a:r>
            <a:r>
              <a:rPr lang="en-US" dirty="0" err="1"/>
              <a:t>Nick.</a:t>
            </a:r>
            <a:r>
              <a:rPr lang="en-US" sz="800" strike="sngStrike" dirty="0" err="1"/>
              <a:t>nenadbroehr</a:t>
            </a:r>
            <a:endParaRPr lang="en-US" sz="800" strike="sngStrike" dirty="0"/>
          </a:p>
        </p:txBody>
      </p:sp>
      <p:sp>
        <p:nvSpPr>
          <p:cNvPr id="21" name="TextBox 20"/>
          <p:cNvSpPr txBox="1"/>
          <p:nvPr/>
        </p:nvSpPr>
        <p:spPr>
          <a:xfrm>
            <a:off x="9809922" y="4253948"/>
            <a:ext cx="1790939" cy="369332"/>
          </a:xfrm>
          <a:prstGeom prst="rect">
            <a:avLst/>
          </a:prstGeom>
          <a:noFill/>
        </p:spPr>
        <p:txBody>
          <a:bodyPr wrap="none" rtlCol="0">
            <a:spAutoFit/>
          </a:bodyPr>
          <a:lstStyle/>
          <a:p>
            <a:r>
              <a:rPr lang="en-US" dirty="0"/>
              <a:t>!G.!</a:t>
            </a:r>
            <a:r>
              <a:rPr lang="en-US" dirty="0" err="1"/>
              <a:t>God.Narraotr</a:t>
            </a:r>
            <a:endParaRPr lang="en-US" dirty="0"/>
          </a:p>
        </p:txBody>
      </p:sp>
      <p:sp>
        <p:nvSpPr>
          <p:cNvPr id="22" name="Rectangle 21"/>
          <p:cNvSpPr/>
          <p:nvPr/>
        </p:nvSpPr>
        <p:spPr>
          <a:xfrm>
            <a:off x="9879496" y="4552122"/>
            <a:ext cx="1868556" cy="39756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2" idx="1"/>
            <a:endCxn id="22" idx="3"/>
          </p:cNvCxnSpPr>
          <p:nvPr/>
        </p:nvCxnSpPr>
        <p:spPr>
          <a:xfrm>
            <a:off x="9879496" y="4750905"/>
            <a:ext cx="1868556" cy="0"/>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544DD02-1DA5-4814-8822-A844DA9809AA}"/>
              </a:ext>
            </a:extLst>
          </p:cNvPr>
          <p:cNvSpPr/>
          <p:nvPr/>
        </p:nvSpPr>
        <p:spPr>
          <a:xfrm>
            <a:off x="9879495" y="4335548"/>
            <a:ext cx="2026875" cy="62958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270692" y="4515788"/>
            <a:ext cx="1399742" cy="369332"/>
          </a:xfrm>
          <a:prstGeom prst="rect">
            <a:avLst/>
          </a:prstGeom>
          <a:noFill/>
        </p:spPr>
        <p:txBody>
          <a:bodyPr wrap="none" rtlCol="0">
            <a:spAutoFit/>
          </a:bodyPr>
          <a:lstStyle/>
          <a:p>
            <a:r>
              <a:rPr lang="en-US" dirty="0"/>
              <a:t>MAINSTREET</a:t>
            </a:r>
          </a:p>
        </p:txBody>
      </p:sp>
      <p:sp>
        <p:nvSpPr>
          <p:cNvPr id="20" name="Rectangle 19">
            <a:extLst>
              <a:ext uri="{FF2B5EF4-FFF2-40B4-BE49-F238E27FC236}">
                <a16:creationId xmlns:a16="http://schemas.microsoft.com/office/drawing/2014/main" id="{8544DD02-1DA5-4814-8822-A844DA9809AA}"/>
              </a:ext>
            </a:extLst>
          </p:cNvPr>
          <p:cNvSpPr/>
          <p:nvPr/>
        </p:nvSpPr>
        <p:spPr>
          <a:xfrm>
            <a:off x="7047953" y="3720690"/>
            <a:ext cx="4998273" cy="249119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220278" y="2842591"/>
            <a:ext cx="2276061" cy="5963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20142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cxnSp>
        <p:nvCxnSpPr>
          <p:cNvPr id="6" name="Straight Connector 5"/>
          <p:cNvCxnSpPr/>
          <p:nvPr/>
        </p:nvCxnSpPr>
        <p:spPr>
          <a:xfrm flipV="1">
            <a:off x="2037502" y="1342583"/>
            <a:ext cx="8585102" cy="42788"/>
          </a:xfrm>
          <a:prstGeom prst="line">
            <a:avLst/>
          </a:prstGeom>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tretch>
            <a:fillRect/>
          </a:stretch>
        </p:blipFill>
        <p:spPr>
          <a:xfrm>
            <a:off x="5419504" y="2584129"/>
            <a:ext cx="2243294" cy="609600"/>
          </a:xfrm>
          <a:prstGeom prst="rect">
            <a:avLst/>
          </a:prstGeom>
        </p:spPr>
      </p:pic>
      <p:cxnSp>
        <p:nvCxnSpPr>
          <p:cNvPr id="9" name="Straight Connector 8"/>
          <p:cNvCxnSpPr/>
          <p:nvPr/>
        </p:nvCxnSpPr>
        <p:spPr>
          <a:xfrm flipV="1">
            <a:off x="3636057" y="2659013"/>
            <a:ext cx="490304" cy="379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847541" y="2854083"/>
            <a:ext cx="3133803"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902173" y="2579107"/>
            <a:ext cx="580870" cy="546978"/>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6562" y="2576806"/>
            <a:ext cx="767522" cy="544149"/>
          </a:xfrm>
          <a:prstGeom prst="rect">
            <a:avLst/>
          </a:prstGeom>
        </p:spPr>
      </p:pic>
      <p:cxnSp>
        <p:nvCxnSpPr>
          <p:cNvPr id="13" name="Straight Connector 12"/>
          <p:cNvCxnSpPr/>
          <p:nvPr/>
        </p:nvCxnSpPr>
        <p:spPr>
          <a:xfrm flipH="1" flipV="1">
            <a:off x="8667345" y="2848881"/>
            <a:ext cx="185782" cy="3448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flipV="1">
            <a:off x="9615698" y="2824386"/>
            <a:ext cx="251991" cy="554125"/>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831590" y="2772206"/>
            <a:ext cx="1461234" cy="369332"/>
          </a:xfrm>
          <a:prstGeom prst="rect">
            <a:avLst/>
          </a:prstGeom>
          <a:noFill/>
        </p:spPr>
        <p:txBody>
          <a:bodyPr wrap="none" rtlCol="0">
            <a:spAutoFit/>
          </a:bodyPr>
          <a:lstStyle/>
          <a:p>
            <a:r>
              <a:rPr lang="en-US" b="1" dirty="0"/>
              <a:t>ATOMCLOCK</a:t>
            </a:r>
            <a:r>
              <a:rPr lang="en-US" dirty="0"/>
              <a:t>(</a:t>
            </a: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2121" y="803428"/>
            <a:ext cx="339646" cy="33964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4327" y="798643"/>
            <a:ext cx="683122" cy="344431"/>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71365" y="2558287"/>
            <a:ext cx="867114" cy="635442"/>
          </a:xfrm>
          <a:prstGeom prst="rect">
            <a:avLst/>
          </a:prstGeom>
        </p:spPr>
      </p:pic>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17994" y="2589851"/>
            <a:ext cx="798108" cy="531104"/>
          </a:xfrm>
          <a:prstGeom prst="rect">
            <a:avLst/>
          </a:prstGeom>
        </p:spPr>
      </p:pic>
      <p:pic>
        <p:nvPicPr>
          <p:cNvPr id="20" name="Picture 19"/>
          <p:cNvPicPr>
            <a:picLocks noChangeAspect="1"/>
          </p:cNvPicPr>
          <p:nvPr/>
        </p:nvPicPr>
        <p:blipFill>
          <a:blip r:embed="rId9"/>
          <a:stretch>
            <a:fillRect/>
          </a:stretch>
        </p:blipFill>
        <p:spPr>
          <a:xfrm>
            <a:off x="2025890" y="1464807"/>
            <a:ext cx="446725" cy="579792"/>
          </a:xfrm>
          <a:prstGeom prst="rect">
            <a:avLst/>
          </a:prstGeom>
        </p:spPr>
      </p:pic>
      <p:pic>
        <p:nvPicPr>
          <p:cNvPr id="21" name="Picture 20"/>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8465932" y="2971331"/>
            <a:ext cx="212041" cy="319799"/>
          </a:xfrm>
          <a:prstGeom prst="rect">
            <a:avLst/>
          </a:prstGeom>
        </p:spPr>
      </p:pic>
      <p:pic>
        <p:nvPicPr>
          <p:cNvPr id="22" name="Picture 21"/>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8407098" y="2935560"/>
            <a:ext cx="239331" cy="239331"/>
          </a:xfrm>
          <a:prstGeom prst="rect">
            <a:avLst/>
          </a:prstGeom>
        </p:spPr>
      </p:pic>
      <p:pic>
        <p:nvPicPr>
          <p:cNvPr id="23" name="Picture 22"/>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5536905" y="3164345"/>
            <a:ext cx="513700" cy="402466"/>
          </a:xfrm>
          <a:prstGeom prst="rect">
            <a:avLst/>
          </a:prstGeom>
        </p:spPr>
      </p:pic>
      <p:sp>
        <p:nvSpPr>
          <p:cNvPr id="24" name="Rectangle 23">
            <a:extLst>
              <a:ext uri="{FF2B5EF4-FFF2-40B4-BE49-F238E27FC236}">
                <a16:creationId xmlns:a16="http://schemas.microsoft.com/office/drawing/2014/main" id="{8544DD02-1DA5-4814-8822-A844DA9809AA}"/>
              </a:ext>
            </a:extLst>
          </p:cNvPr>
          <p:cNvSpPr/>
          <p:nvPr/>
        </p:nvSpPr>
        <p:spPr>
          <a:xfrm>
            <a:off x="5525795" y="3165893"/>
            <a:ext cx="524810" cy="368855"/>
          </a:xfrm>
          <a:prstGeom prst="rect">
            <a:avLst/>
          </a:prstGeom>
          <a:solidFill>
            <a:srgbClr val="70AD47">
              <a:alpha val="4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44DD02-1DA5-4814-8822-A844DA9809AA}"/>
              </a:ext>
            </a:extLst>
          </p:cNvPr>
          <p:cNvSpPr/>
          <p:nvPr/>
        </p:nvSpPr>
        <p:spPr>
          <a:xfrm>
            <a:off x="5525795" y="2649424"/>
            <a:ext cx="524810" cy="368855"/>
          </a:xfrm>
          <a:prstGeom prst="rect">
            <a:avLst/>
          </a:prstGeom>
          <a:solidFill>
            <a:srgbClr val="FFFF00">
              <a:alpha val="4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4050453" y="4019848"/>
            <a:ext cx="745717" cy="369332"/>
          </a:xfrm>
          <a:prstGeom prst="rect">
            <a:avLst/>
          </a:prstGeom>
          <a:noFill/>
        </p:spPr>
        <p:txBody>
          <a:bodyPr wrap="none" rtlCol="0">
            <a:spAutoFit/>
          </a:bodyPr>
          <a:lstStyle/>
          <a:p>
            <a:r>
              <a:rPr lang="en-US" dirty="0"/>
              <a:t>EXIT   </a:t>
            </a:r>
          </a:p>
        </p:txBody>
      </p:sp>
      <p:sp>
        <p:nvSpPr>
          <p:cNvPr id="27" name="Rectangle 26">
            <a:extLst>
              <a:ext uri="{FF2B5EF4-FFF2-40B4-BE49-F238E27FC236}">
                <a16:creationId xmlns:a16="http://schemas.microsoft.com/office/drawing/2014/main" id="{8544DD02-1DA5-4814-8822-A844DA9809AA}"/>
              </a:ext>
            </a:extLst>
          </p:cNvPr>
          <p:cNvSpPr/>
          <p:nvPr/>
        </p:nvSpPr>
        <p:spPr>
          <a:xfrm>
            <a:off x="4809195" y="4010245"/>
            <a:ext cx="524810" cy="368855"/>
          </a:xfrm>
          <a:prstGeom prst="rect">
            <a:avLst/>
          </a:prstGeom>
          <a:solidFill>
            <a:srgbClr val="FFFF00">
              <a:alpha val="4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4648430" y="3700747"/>
            <a:ext cx="606256" cy="369332"/>
          </a:xfrm>
          <a:prstGeom prst="rect">
            <a:avLst/>
          </a:prstGeom>
          <a:noFill/>
        </p:spPr>
        <p:txBody>
          <a:bodyPr wrap="none" rtlCol="0">
            <a:spAutoFit/>
          </a:bodyPr>
          <a:lstStyle/>
          <a:p>
            <a:r>
              <a:rPr lang="en-US" dirty="0"/>
              <a:t>1-15</a:t>
            </a:r>
          </a:p>
        </p:txBody>
      </p:sp>
      <p:sp>
        <p:nvSpPr>
          <p:cNvPr id="29" name="Rectangle 28">
            <a:extLst>
              <a:ext uri="{FF2B5EF4-FFF2-40B4-BE49-F238E27FC236}">
                <a16:creationId xmlns:a16="http://schemas.microsoft.com/office/drawing/2014/main" id="{8544DD02-1DA5-4814-8822-A844DA9809AA}"/>
              </a:ext>
            </a:extLst>
          </p:cNvPr>
          <p:cNvSpPr/>
          <p:nvPr/>
        </p:nvSpPr>
        <p:spPr>
          <a:xfrm>
            <a:off x="5376519" y="4207722"/>
            <a:ext cx="524810" cy="449457"/>
          </a:xfrm>
          <a:prstGeom prst="rect">
            <a:avLst/>
          </a:prstGeom>
          <a:solidFill>
            <a:srgbClr val="70AD47">
              <a:alpha val="4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398852" y="3821412"/>
            <a:ext cx="723275" cy="369332"/>
          </a:xfrm>
          <a:prstGeom prst="rect">
            <a:avLst/>
          </a:prstGeom>
          <a:noFill/>
        </p:spPr>
        <p:txBody>
          <a:bodyPr wrap="none" rtlCol="0">
            <a:spAutoFit/>
          </a:bodyPr>
          <a:lstStyle/>
          <a:p>
            <a:r>
              <a:rPr lang="en-US" dirty="0"/>
              <a:t>15-18</a:t>
            </a:r>
          </a:p>
        </p:txBody>
      </p:sp>
      <p:sp>
        <p:nvSpPr>
          <p:cNvPr id="31" name="Rectangle 30">
            <a:extLst>
              <a:ext uri="{FF2B5EF4-FFF2-40B4-BE49-F238E27FC236}">
                <a16:creationId xmlns:a16="http://schemas.microsoft.com/office/drawing/2014/main" id="{8544DD02-1DA5-4814-8822-A844DA9809AA}"/>
              </a:ext>
            </a:extLst>
          </p:cNvPr>
          <p:cNvSpPr/>
          <p:nvPr/>
        </p:nvSpPr>
        <p:spPr>
          <a:xfrm>
            <a:off x="6167821" y="4001949"/>
            <a:ext cx="524810" cy="368855"/>
          </a:xfrm>
          <a:prstGeom prst="rect">
            <a:avLst/>
          </a:prstGeom>
          <a:solidFill>
            <a:srgbClr val="FFFF00">
              <a:alpha val="4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6090842" y="3651618"/>
            <a:ext cx="723275" cy="369332"/>
          </a:xfrm>
          <a:prstGeom prst="rect">
            <a:avLst/>
          </a:prstGeom>
        </p:spPr>
        <p:txBody>
          <a:bodyPr wrap="none">
            <a:spAutoFit/>
          </a:bodyPr>
          <a:lstStyle/>
          <a:p>
            <a:r>
              <a:rPr lang="en-US" dirty="0"/>
              <a:t>18-31</a:t>
            </a:r>
          </a:p>
        </p:txBody>
      </p:sp>
      <p:sp>
        <p:nvSpPr>
          <p:cNvPr id="33" name="Rectangle 32">
            <a:extLst>
              <a:ext uri="{FF2B5EF4-FFF2-40B4-BE49-F238E27FC236}">
                <a16:creationId xmlns:a16="http://schemas.microsoft.com/office/drawing/2014/main" id="{8544DD02-1DA5-4814-8822-A844DA9809AA}"/>
              </a:ext>
            </a:extLst>
          </p:cNvPr>
          <p:cNvSpPr/>
          <p:nvPr/>
        </p:nvSpPr>
        <p:spPr>
          <a:xfrm>
            <a:off x="6297705" y="4096503"/>
            <a:ext cx="136456" cy="449457"/>
          </a:xfrm>
          <a:prstGeom prst="rect">
            <a:avLst/>
          </a:prstGeom>
          <a:solidFill>
            <a:srgbClr val="70AD47">
              <a:alpha val="4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544DD02-1DA5-4814-8822-A844DA9809AA}"/>
              </a:ext>
            </a:extLst>
          </p:cNvPr>
          <p:cNvSpPr/>
          <p:nvPr/>
        </p:nvSpPr>
        <p:spPr>
          <a:xfrm>
            <a:off x="6518503" y="4146075"/>
            <a:ext cx="136456" cy="449457"/>
          </a:xfrm>
          <a:prstGeom prst="rect">
            <a:avLst/>
          </a:prstGeom>
          <a:solidFill>
            <a:srgbClr val="70AD47">
              <a:alpha val="40000"/>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6984460" y="4019848"/>
            <a:ext cx="792012" cy="369332"/>
          </a:xfrm>
          <a:prstGeom prst="rect">
            <a:avLst/>
          </a:prstGeom>
          <a:noFill/>
        </p:spPr>
        <p:txBody>
          <a:bodyPr wrap="none" rtlCol="0">
            <a:spAutoFit/>
          </a:bodyPr>
          <a:lstStyle/>
          <a:p>
            <a:r>
              <a:rPr lang="en-US" dirty="0"/>
              <a:t>ENTRY</a:t>
            </a:r>
          </a:p>
        </p:txBody>
      </p:sp>
      <p:sp>
        <p:nvSpPr>
          <p:cNvPr id="36" name="Rectangle 35">
            <a:extLst>
              <a:ext uri="{FF2B5EF4-FFF2-40B4-BE49-F238E27FC236}">
                <a16:creationId xmlns:a16="http://schemas.microsoft.com/office/drawing/2014/main" id="{8544DD02-1DA5-4814-8822-A844DA9809AA}"/>
              </a:ext>
            </a:extLst>
          </p:cNvPr>
          <p:cNvSpPr/>
          <p:nvPr/>
        </p:nvSpPr>
        <p:spPr>
          <a:xfrm>
            <a:off x="4029673" y="3735455"/>
            <a:ext cx="3872500" cy="99662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942401" y="973251"/>
            <a:ext cx="5732210" cy="369332"/>
          </a:xfrm>
          <a:prstGeom prst="rect">
            <a:avLst/>
          </a:prstGeom>
        </p:spPr>
        <p:txBody>
          <a:bodyPr wrap="none">
            <a:spAutoFit/>
          </a:bodyPr>
          <a:lstStyle/>
          <a:p>
            <a:r>
              <a:rPr lang="en-US" dirty="0" err="1"/>
              <a:t>PENTAGON.</a:t>
            </a:r>
            <a:r>
              <a:rPr lang="en-US" sz="800" strike="sngStrike" dirty="0" err="1"/>
              <a:t>emea</a:t>
            </a:r>
            <a:r>
              <a:rPr lang="en-US" dirty="0" err="1"/>
              <a:t>.KING.yellow.KOREAN</a:t>
            </a:r>
            <a:r>
              <a:rPr lang="en-US" dirty="0"/>
              <a:t> </a:t>
            </a:r>
            <a:r>
              <a:rPr lang="en-US" dirty="0" err="1"/>
              <a:t>WAR.PETERSSON.</a:t>
            </a:r>
            <a:r>
              <a:rPr lang="en-US" sz="800" strike="sngStrike" dirty="0" err="1"/>
              <a:t>roth.angela</a:t>
            </a:r>
            <a:endParaRPr lang="en-US" sz="800" strike="sngStrike" dirty="0"/>
          </a:p>
        </p:txBody>
      </p:sp>
      <p:cxnSp>
        <p:nvCxnSpPr>
          <p:cNvPr id="39" name="Straight Connector 38"/>
          <p:cNvCxnSpPr>
            <a:endCxn id="37" idx="0"/>
          </p:cNvCxnSpPr>
          <p:nvPr/>
        </p:nvCxnSpPr>
        <p:spPr>
          <a:xfrm flipV="1">
            <a:off x="3089184" y="973251"/>
            <a:ext cx="1719322" cy="58317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4050453" y="973251"/>
            <a:ext cx="597977" cy="641199"/>
          </a:xfrm>
          <a:prstGeom prst="line">
            <a:avLst/>
          </a:prstGeom>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8544DD02-1DA5-4814-8822-A844DA9809AA}"/>
              </a:ext>
            </a:extLst>
          </p:cNvPr>
          <p:cNvSpPr/>
          <p:nvPr/>
        </p:nvSpPr>
        <p:spPr>
          <a:xfrm>
            <a:off x="1989163" y="2123776"/>
            <a:ext cx="8404276" cy="264416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53727" y="5133975"/>
            <a:ext cx="2647950" cy="1724025"/>
          </a:xfrm>
          <a:prstGeom prst="rect">
            <a:avLst/>
          </a:prstGeom>
        </p:spPr>
      </p:pic>
      <p:cxnSp>
        <p:nvCxnSpPr>
          <p:cNvPr id="46" name="Straight Connector 45"/>
          <p:cNvCxnSpPr/>
          <p:nvPr/>
        </p:nvCxnSpPr>
        <p:spPr>
          <a:xfrm>
            <a:off x="564204" y="4871190"/>
            <a:ext cx="10612877" cy="78485"/>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28522" y="5133975"/>
            <a:ext cx="2647950" cy="1724025"/>
          </a:xfrm>
          <a:prstGeom prst="rect">
            <a:avLst/>
          </a:prstGeom>
        </p:spPr>
      </p:pic>
      <p:pic>
        <p:nvPicPr>
          <p:cNvPr id="48" name="Picture 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33065" y="5705554"/>
            <a:ext cx="798526" cy="1037678"/>
          </a:xfrm>
          <a:prstGeom prst="rect">
            <a:avLst/>
          </a:prstGeom>
        </p:spPr>
      </p:pic>
      <p:pic>
        <p:nvPicPr>
          <p:cNvPr id="49" name="Picture 4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979281" y="4982466"/>
            <a:ext cx="2524125" cy="1809750"/>
          </a:xfrm>
          <a:prstGeom prst="rect">
            <a:avLst/>
          </a:prstGeom>
        </p:spPr>
      </p:pic>
      <p:sp>
        <p:nvSpPr>
          <p:cNvPr id="50" name="TextBox 49"/>
          <p:cNvSpPr txBox="1"/>
          <p:nvPr/>
        </p:nvSpPr>
        <p:spPr>
          <a:xfrm>
            <a:off x="170446" y="5705554"/>
            <a:ext cx="1824538" cy="369332"/>
          </a:xfrm>
          <a:prstGeom prst="rect">
            <a:avLst/>
          </a:prstGeom>
          <a:noFill/>
        </p:spPr>
        <p:txBody>
          <a:bodyPr wrap="none" rtlCol="0">
            <a:spAutoFit/>
          </a:bodyPr>
          <a:lstStyle/>
          <a:p>
            <a:r>
              <a:rPr lang="en-US" dirty="0"/>
              <a:t>JFK(</a:t>
            </a:r>
            <a:r>
              <a:rPr lang="en-US" strike="sngStrike" dirty="0"/>
              <a:t>BERLIN KINO</a:t>
            </a:r>
            <a:r>
              <a:rPr lang="en-US" dirty="0"/>
              <a:t>)</a:t>
            </a:r>
          </a:p>
        </p:txBody>
      </p:sp>
      <p:sp>
        <p:nvSpPr>
          <p:cNvPr id="51" name="Rectangle 50">
            <a:extLst>
              <a:ext uri="{FF2B5EF4-FFF2-40B4-BE49-F238E27FC236}">
                <a16:creationId xmlns:a16="http://schemas.microsoft.com/office/drawing/2014/main" id="{8544DD02-1DA5-4814-8822-A844DA9809AA}"/>
              </a:ext>
            </a:extLst>
          </p:cNvPr>
          <p:cNvSpPr/>
          <p:nvPr/>
        </p:nvSpPr>
        <p:spPr>
          <a:xfrm>
            <a:off x="1888704" y="5037189"/>
            <a:ext cx="5887768" cy="183763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9000" y="5040357"/>
            <a:ext cx="739924" cy="739924"/>
          </a:xfrm>
          <a:prstGeom prst="rect">
            <a:avLst/>
          </a:prstGeom>
        </p:spPr>
      </p:pic>
      <p:sp>
        <p:nvSpPr>
          <p:cNvPr id="53" name="Rectangle 52">
            <a:extLst>
              <a:ext uri="{FF2B5EF4-FFF2-40B4-BE49-F238E27FC236}">
                <a16:creationId xmlns:a16="http://schemas.microsoft.com/office/drawing/2014/main" id="{8544DD02-1DA5-4814-8822-A844DA9809AA}"/>
              </a:ext>
            </a:extLst>
          </p:cNvPr>
          <p:cNvSpPr/>
          <p:nvPr/>
        </p:nvSpPr>
        <p:spPr>
          <a:xfrm>
            <a:off x="7979280" y="5005126"/>
            <a:ext cx="2524125" cy="183763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032172" y="5029887"/>
            <a:ext cx="1270345" cy="613541"/>
          </a:xfrm>
          <a:prstGeom prst="rect">
            <a:avLst/>
          </a:prstGeom>
        </p:spPr>
      </p:pic>
      <p:pic>
        <p:nvPicPr>
          <p:cNvPr id="55" name="Picture 5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979279" y="5472372"/>
            <a:ext cx="1413550" cy="700128"/>
          </a:xfrm>
          <a:prstGeom prst="rect">
            <a:avLst/>
          </a:prstGeom>
        </p:spPr>
      </p:pic>
      <p:cxnSp>
        <p:nvCxnSpPr>
          <p:cNvPr id="57" name="Straight Connector 56"/>
          <p:cNvCxnSpPr/>
          <p:nvPr/>
        </p:nvCxnSpPr>
        <p:spPr>
          <a:xfrm flipH="1" flipV="1">
            <a:off x="8044084" y="5037189"/>
            <a:ext cx="1494395" cy="1480782"/>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544DD02-1DA5-4814-8822-A844DA9809AA}"/>
              </a:ext>
            </a:extLst>
          </p:cNvPr>
          <p:cNvSpPr/>
          <p:nvPr/>
        </p:nvSpPr>
        <p:spPr>
          <a:xfrm>
            <a:off x="7979280" y="4972519"/>
            <a:ext cx="1323237" cy="11023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5334005" y="5133975"/>
            <a:ext cx="2253569" cy="1609257"/>
          </a:xfrm>
          <a:prstGeom prst="line">
            <a:avLst/>
          </a:prstGeom>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18"/>
          <a:stretch>
            <a:fillRect/>
          </a:stretch>
        </p:blipFill>
        <p:spPr>
          <a:xfrm>
            <a:off x="3508822" y="6153592"/>
            <a:ext cx="1168489" cy="362635"/>
          </a:xfrm>
          <a:prstGeom prst="rect">
            <a:avLst/>
          </a:prstGeom>
        </p:spPr>
      </p:pic>
      <p:pic>
        <p:nvPicPr>
          <p:cNvPr id="62" name="Picture 61"/>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3528385" y="4159527"/>
            <a:ext cx="1230960" cy="1964891"/>
          </a:xfrm>
          <a:prstGeom prst="rect">
            <a:avLst/>
          </a:prstGeom>
        </p:spPr>
      </p:pic>
      <p:sp>
        <p:nvSpPr>
          <p:cNvPr id="63" name="TextBox 62"/>
          <p:cNvSpPr txBox="1"/>
          <p:nvPr/>
        </p:nvSpPr>
        <p:spPr>
          <a:xfrm>
            <a:off x="3328771" y="3855258"/>
            <a:ext cx="1595180" cy="369332"/>
          </a:xfrm>
          <a:prstGeom prst="rect">
            <a:avLst/>
          </a:prstGeom>
          <a:noFill/>
        </p:spPr>
        <p:txBody>
          <a:bodyPr wrap="none" rtlCol="0">
            <a:spAutoFit/>
          </a:bodyPr>
          <a:lstStyle/>
          <a:p>
            <a:r>
              <a:rPr lang="en-US" dirty="0"/>
              <a:t>HOMICDIE:LUX</a:t>
            </a:r>
          </a:p>
        </p:txBody>
      </p:sp>
      <p:pic>
        <p:nvPicPr>
          <p:cNvPr id="64" name="Picture 63"/>
          <p:cNvPicPr>
            <a:picLocks noChangeAspect="1"/>
          </p:cNvPicPr>
          <p:nvPr/>
        </p:nvPicPr>
        <p:blipFill>
          <a:blip r:embed="rId18"/>
          <a:stretch>
            <a:fillRect/>
          </a:stretch>
        </p:blipFill>
        <p:spPr>
          <a:xfrm>
            <a:off x="6150116" y="6161476"/>
            <a:ext cx="1168489" cy="362635"/>
          </a:xfrm>
          <a:prstGeom prst="rect">
            <a:avLst/>
          </a:prstGeom>
        </p:spPr>
      </p:pic>
      <p:pic>
        <p:nvPicPr>
          <p:cNvPr id="65" name="Picture 64"/>
          <p:cNvPicPr>
            <a:picLocks noChangeAspect="1"/>
          </p:cNvPicPr>
          <p:nvPr/>
        </p:nvPicPr>
        <p:blipFill>
          <a:blip r:embed="rId18"/>
          <a:stretch>
            <a:fillRect/>
          </a:stretch>
        </p:blipFill>
        <p:spPr>
          <a:xfrm>
            <a:off x="7498855" y="6157165"/>
            <a:ext cx="1168489" cy="362635"/>
          </a:xfrm>
          <a:prstGeom prst="rect">
            <a:avLst/>
          </a:prstGeom>
        </p:spPr>
      </p:pic>
      <p:pic>
        <p:nvPicPr>
          <p:cNvPr id="66" name="Picture 6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570526" y="4343990"/>
            <a:ext cx="1665582" cy="1665582"/>
          </a:xfrm>
          <a:prstGeom prst="rect">
            <a:avLst/>
          </a:prstGeom>
        </p:spPr>
      </p:pic>
      <p:sp>
        <p:nvSpPr>
          <p:cNvPr id="67" name="Rectangle 66"/>
          <p:cNvSpPr/>
          <p:nvPr/>
        </p:nvSpPr>
        <p:spPr>
          <a:xfrm>
            <a:off x="7318605" y="3925535"/>
            <a:ext cx="1894365" cy="369332"/>
          </a:xfrm>
          <a:prstGeom prst="rect">
            <a:avLst/>
          </a:prstGeom>
        </p:spPr>
        <p:txBody>
          <a:bodyPr wrap="none">
            <a:spAutoFit/>
          </a:bodyPr>
          <a:lstStyle/>
          <a:p>
            <a:r>
              <a:rPr lang="en-US" dirty="0"/>
              <a:t>HOMICDIE:KYSTAL</a:t>
            </a:r>
          </a:p>
        </p:txBody>
      </p:sp>
      <p:pic>
        <p:nvPicPr>
          <p:cNvPr id="68" name="Picture 6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886398" y="4654071"/>
            <a:ext cx="2362309" cy="1321071"/>
          </a:xfrm>
          <a:prstGeom prst="rect">
            <a:avLst/>
          </a:prstGeom>
        </p:spPr>
      </p:pic>
      <p:sp>
        <p:nvSpPr>
          <p:cNvPr id="69" name="Rectangle 68"/>
          <p:cNvSpPr/>
          <p:nvPr/>
        </p:nvSpPr>
        <p:spPr>
          <a:xfrm>
            <a:off x="5042221" y="4207348"/>
            <a:ext cx="2105063" cy="369332"/>
          </a:xfrm>
          <a:prstGeom prst="rect">
            <a:avLst/>
          </a:prstGeom>
        </p:spPr>
        <p:txBody>
          <a:bodyPr wrap="none">
            <a:spAutoFit/>
          </a:bodyPr>
          <a:lstStyle/>
          <a:p>
            <a:r>
              <a:rPr lang="en-US" dirty="0"/>
              <a:t>HOMICDIE:IS-A-BELL</a:t>
            </a:r>
          </a:p>
        </p:txBody>
      </p:sp>
      <p:cxnSp>
        <p:nvCxnSpPr>
          <p:cNvPr id="72" name="Straight Connector 71"/>
          <p:cNvCxnSpPr/>
          <p:nvPr/>
        </p:nvCxnSpPr>
        <p:spPr>
          <a:xfrm flipV="1">
            <a:off x="2228646" y="5133975"/>
            <a:ext cx="1100125" cy="150028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V="1">
            <a:off x="3900791" y="5975142"/>
            <a:ext cx="671209" cy="659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V="1">
            <a:off x="6292952" y="6009572"/>
            <a:ext cx="786206" cy="833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7640424" y="5975142"/>
            <a:ext cx="503672" cy="747194"/>
          </a:xfrm>
          <a:prstGeom prst="line">
            <a:avLst/>
          </a:prstGeom>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9960964" y="6502581"/>
            <a:ext cx="310275" cy="234510"/>
          </a:xfrm>
          <a:prstGeom prst="rect">
            <a:avLst/>
          </a:prstGeom>
        </p:spPr>
      </p:pic>
      <p:pic>
        <p:nvPicPr>
          <p:cNvPr id="80" name="Picture 79"/>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9615759" y="6451418"/>
            <a:ext cx="285673" cy="285673"/>
          </a:xfrm>
          <a:prstGeom prst="rect">
            <a:avLst/>
          </a:prstGeom>
        </p:spPr>
      </p:pic>
      <p:sp>
        <p:nvSpPr>
          <p:cNvPr id="81" name="TextBox 80"/>
          <p:cNvSpPr txBox="1"/>
          <p:nvPr/>
        </p:nvSpPr>
        <p:spPr>
          <a:xfrm>
            <a:off x="9422404" y="6056835"/>
            <a:ext cx="1200200" cy="369332"/>
          </a:xfrm>
          <a:prstGeom prst="rect">
            <a:avLst/>
          </a:prstGeom>
          <a:noFill/>
        </p:spPr>
        <p:txBody>
          <a:bodyPr wrap="none" rtlCol="0">
            <a:spAutoFit/>
          </a:bodyPr>
          <a:lstStyle/>
          <a:p>
            <a:r>
              <a:rPr lang="en-US" dirty="0"/>
              <a:t>2014 CPVA</a:t>
            </a:r>
          </a:p>
        </p:txBody>
      </p:sp>
      <p:sp>
        <p:nvSpPr>
          <p:cNvPr id="82" name="Rectangle 81">
            <a:extLst>
              <a:ext uri="{FF2B5EF4-FFF2-40B4-BE49-F238E27FC236}">
                <a16:creationId xmlns:a16="http://schemas.microsoft.com/office/drawing/2014/main" id="{8544DD02-1DA5-4814-8822-A844DA9809AA}"/>
              </a:ext>
            </a:extLst>
          </p:cNvPr>
          <p:cNvSpPr/>
          <p:nvPr/>
        </p:nvSpPr>
        <p:spPr>
          <a:xfrm>
            <a:off x="9538478" y="6445867"/>
            <a:ext cx="1029729" cy="31989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p:cNvSpPr txBox="1"/>
          <p:nvPr/>
        </p:nvSpPr>
        <p:spPr>
          <a:xfrm>
            <a:off x="9067163" y="6087839"/>
            <a:ext cx="530915" cy="369332"/>
          </a:xfrm>
          <a:prstGeom prst="rect">
            <a:avLst/>
          </a:prstGeom>
          <a:noFill/>
        </p:spPr>
        <p:txBody>
          <a:bodyPr wrap="none" rtlCol="0">
            <a:spAutoFit/>
          </a:bodyPr>
          <a:lstStyle/>
          <a:p>
            <a:r>
              <a:rPr lang="en-US" dirty="0"/>
              <a:t>11Y</a:t>
            </a:r>
          </a:p>
        </p:txBody>
      </p:sp>
      <p:sp>
        <p:nvSpPr>
          <p:cNvPr id="70" name="Rectangle 69">
            <a:extLst>
              <a:ext uri="{FF2B5EF4-FFF2-40B4-BE49-F238E27FC236}">
                <a16:creationId xmlns:a16="http://schemas.microsoft.com/office/drawing/2014/main" id="{C4B84F04-7654-47A9-BE0D-71E211403501}"/>
              </a:ext>
            </a:extLst>
          </p:cNvPr>
          <p:cNvSpPr/>
          <p:nvPr/>
        </p:nvSpPr>
        <p:spPr>
          <a:xfrm>
            <a:off x="54116" y="789884"/>
            <a:ext cx="12191999" cy="608349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217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50325" y="2103120"/>
            <a:ext cx="3905603" cy="2477589"/>
          </a:xfrm>
          <a:prstGeom prst="rect">
            <a:avLst/>
          </a:prstGeom>
        </p:spPr>
      </p:pic>
      <p:sp>
        <p:nvSpPr>
          <p:cNvPr id="5" name="Rectangle 4">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p:cNvPicPr>
            <a:picLocks noChangeAspect="1"/>
          </p:cNvPicPr>
          <p:nvPr/>
        </p:nvPicPr>
        <p:blipFill>
          <a:blip r:embed="rId3"/>
          <a:stretch>
            <a:fillRect/>
          </a:stretch>
        </p:blipFill>
        <p:spPr>
          <a:xfrm>
            <a:off x="4206356" y="2103120"/>
            <a:ext cx="4079785" cy="2477589"/>
          </a:xfrm>
          <a:prstGeom prst="rect">
            <a:avLst/>
          </a:prstGeom>
        </p:spPr>
      </p:pic>
      <p:sp>
        <p:nvSpPr>
          <p:cNvPr id="9" name="Rectangle 8"/>
          <p:cNvSpPr/>
          <p:nvPr/>
        </p:nvSpPr>
        <p:spPr>
          <a:xfrm>
            <a:off x="217611" y="1677182"/>
            <a:ext cx="3399777" cy="369332"/>
          </a:xfrm>
          <a:prstGeom prst="rect">
            <a:avLst/>
          </a:prstGeom>
        </p:spPr>
        <p:txBody>
          <a:bodyPr wrap="none">
            <a:spAutoFit/>
          </a:bodyPr>
          <a:lstStyle/>
          <a:p>
            <a:r>
              <a:rPr lang="en-US" dirty="0"/>
              <a:t>9170 </a:t>
            </a:r>
            <a:r>
              <a:rPr lang="en-US" dirty="0" err="1"/>
              <a:t>Zayante</a:t>
            </a:r>
            <a:r>
              <a:rPr lang="en-US" dirty="0"/>
              <a:t> </a:t>
            </a:r>
            <a:r>
              <a:rPr lang="en-US" dirty="0" err="1"/>
              <a:t>Dr</a:t>
            </a:r>
            <a:r>
              <a:rPr lang="en-US" dirty="0"/>
              <a:t>, Felton, CA 95018</a:t>
            </a:r>
          </a:p>
        </p:txBody>
      </p:sp>
      <p:sp>
        <p:nvSpPr>
          <p:cNvPr id="10" name="Rectangle 9">
            <a:extLst>
              <a:ext uri="{FF2B5EF4-FFF2-40B4-BE49-F238E27FC236}">
                <a16:creationId xmlns:a16="http://schemas.microsoft.com/office/drawing/2014/main" id="{8544DD02-1DA5-4814-8822-A844DA9809AA}"/>
              </a:ext>
            </a:extLst>
          </p:cNvPr>
          <p:cNvSpPr/>
          <p:nvPr/>
        </p:nvSpPr>
        <p:spPr>
          <a:xfrm>
            <a:off x="150325" y="2103120"/>
            <a:ext cx="3905603" cy="247758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44DD02-1DA5-4814-8822-A844DA9809AA}"/>
              </a:ext>
            </a:extLst>
          </p:cNvPr>
          <p:cNvSpPr/>
          <p:nvPr/>
        </p:nvSpPr>
        <p:spPr>
          <a:xfrm>
            <a:off x="4206356" y="2103120"/>
            <a:ext cx="4079785" cy="247758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4528457" y="2373086"/>
            <a:ext cx="3143794" cy="18810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61851" y="2738846"/>
            <a:ext cx="2943497" cy="1288869"/>
          </a:xfrm>
          <a:prstGeom prst="line">
            <a:avLst/>
          </a:prstGeom>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206356" y="1677182"/>
            <a:ext cx="1506631" cy="369332"/>
          </a:xfrm>
          <a:prstGeom prst="rect">
            <a:avLst/>
          </a:prstGeom>
        </p:spPr>
        <p:txBody>
          <a:bodyPr wrap="none">
            <a:spAutoFit/>
          </a:bodyPr>
          <a:lstStyle/>
          <a:p>
            <a:r>
              <a:rPr lang="en-US" dirty="0" err="1"/>
              <a:t>Zayante</a:t>
            </a:r>
            <a:r>
              <a:rPr lang="en-US" dirty="0"/>
              <a:t> Creek</a:t>
            </a:r>
          </a:p>
        </p:txBody>
      </p:sp>
      <p:pic>
        <p:nvPicPr>
          <p:cNvPr id="18" name="Picture 17"/>
          <p:cNvPicPr>
            <a:picLocks noChangeAspect="1"/>
          </p:cNvPicPr>
          <p:nvPr/>
        </p:nvPicPr>
        <p:blipFill>
          <a:blip r:embed="rId4"/>
          <a:stretch>
            <a:fillRect/>
          </a:stretch>
        </p:blipFill>
        <p:spPr>
          <a:xfrm>
            <a:off x="6292932" y="2797577"/>
            <a:ext cx="5194074" cy="3861627"/>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6163" y="2498834"/>
            <a:ext cx="857185" cy="480023"/>
          </a:xfrm>
          <a:prstGeom prst="rect">
            <a:avLst/>
          </a:prstGeom>
        </p:spPr>
      </p:pic>
      <p:sp>
        <p:nvSpPr>
          <p:cNvPr id="20" name="Rectangle 19">
            <a:extLst>
              <a:ext uri="{FF2B5EF4-FFF2-40B4-BE49-F238E27FC236}">
                <a16:creationId xmlns:a16="http://schemas.microsoft.com/office/drawing/2014/main" id="{8544DD02-1DA5-4814-8822-A844DA9809AA}"/>
              </a:ext>
            </a:extLst>
          </p:cNvPr>
          <p:cNvSpPr/>
          <p:nvPr/>
        </p:nvSpPr>
        <p:spPr>
          <a:xfrm>
            <a:off x="10226163" y="2498834"/>
            <a:ext cx="857185" cy="48002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10406743" y="2373086"/>
            <a:ext cx="362857" cy="834571"/>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798727" y="2372720"/>
            <a:ext cx="501101" cy="644907"/>
          </a:xfrm>
          <a:prstGeom prst="rect">
            <a:avLst/>
          </a:prstGeom>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74358" y="5094514"/>
            <a:ext cx="638629" cy="638629"/>
          </a:xfrm>
          <a:prstGeom prst="rect">
            <a:avLst/>
          </a:prstGeom>
        </p:spPr>
      </p:pic>
      <p:sp>
        <p:nvSpPr>
          <p:cNvPr id="25" name="TextBox 24"/>
          <p:cNvSpPr txBox="1"/>
          <p:nvPr/>
        </p:nvSpPr>
        <p:spPr>
          <a:xfrm>
            <a:off x="4368800" y="5094514"/>
            <a:ext cx="660758" cy="369332"/>
          </a:xfrm>
          <a:prstGeom prst="rect">
            <a:avLst/>
          </a:prstGeom>
          <a:noFill/>
        </p:spPr>
        <p:txBody>
          <a:bodyPr wrap="none" rtlCol="0">
            <a:spAutoFit/>
          </a:bodyPr>
          <a:lstStyle/>
          <a:p>
            <a:r>
              <a:rPr lang="en-US" dirty="0" err="1"/>
              <a:t>Esaw</a:t>
            </a:r>
            <a:endParaRPr lang="en-US" dirty="0"/>
          </a:p>
        </p:txBody>
      </p:sp>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6387" y="1295400"/>
            <a:ext cx="1986081" cy="1316858"/>
          </a:xfrm>
          <a:prstGeom prst="rect">
            <a:avLst/>
          </a:prstGeom>
        </p:spPr>
      </p:pic>
      <p:sp>
        <p:nvSpPr>
          <p:cNvPr id="28" name="TextBox 27"/>
          <p:cNvSpPr txBox="1"/>
          <p:nvPr/>
        </p:nvSpPr>
        <p:spPr>
          <a:xfrm>
            <a:off x="6669586" y="1139137"/>
            <a:ext cx="2563074" cy="369332"/>
          </a:xfrm>
          <a:prstGeom prst="rect">
            <a:avLst/>
          </a:prstGeom>
          <a:noFill/>
        </p:spPr>
        <p:txBody>
          <a:bodyPr wrap="none" rtlCol="0">
            <a:spAutoFit/>
          </a:bodyPr>
          <a:lstStyle/>
          <a:p>
            <a:r>
              <a:rPr lang="en-US" dirty="0"/>
              <a:t>POLCIE SIRNETS 12:20PM</a:t>
            </a:r>
          </a:p>
        </p:txBody>
      </p:sp>
      <p:pic>
        <p:nvPicPr>
          <p:cNvPr id="30" name="Picture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5430" y="4972915"/>
            <a:ext cx="682967" cy="682967"/>
          </a:xfrm>
          <a:prstGeom prst="rect">
            <a:avLst/>
          </a:prstGeom>
        </p:spPr>
      </p:pic>
      <p:sp>
        <p:nvSpPr>
          <p:cNvPr id="31" name="TextBox 30"/>
          <p:cNvSpPr txBox="1"/>
          <p:nvPr/>
        </p:nvSpPr>
        <p:spPr>
          <a:xfrm>
            <a:off x="343443" y="4580708"/>
            <a:ext cx="2004075" cy="369332"/>
          </a:xfrm>
          <a:prstGeom prst="rect">
            <a:avLst/>
          </a:prstGeom>
          <a:noFill/>
        </p:spPr>
        <p:txBody>
          <a:bodyPr wrap="none" rtlCol="0">
            <a:spAutoFit/>
          </a:bodyPr>
          <a:lstStyle/>
          <a:p>
            <a:r>
              <a:rPr lang="en-US" dirty="0"/>
              <a:t>2006 SQ </a:t>
            </a:r>
            <a:r>
              <a:rPr lang="en-US" sz="800" strike="sngStrike" dirty="0"/>
              <a:t>camping Karl and Diana</a:t>
            </a:r>
          </a:p>
        </p:txBody>
      </p:sp>
      <p:pic>
        <p:nvPicPr>
          <p:cNvPr id="32" name="Picture 3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58830" y="5027301"/>
            <a:ext cx="628581" cy="628581"/>
          </a:xfrm>
          <a:prstGeom prst="rect">
            <a:avLst/>
          </a:prstGeom>
        </p:spPr>
      </p:pic>
      <p:cxnSp>
        <p:nvCxnSpPr>
          <p:cNvPr id="34" name="Straight Arrow Connector 33"/>
          <p:cNvCxnSpPr/>
          <p:nvPr/>
        </p:nvCxnSpPr>
        <p:spPr>
          <a:xfrm flipH="1" flipV="1">
            <a:off x="2133599" y="4027715"/>
            <a:ext cx="932982" cy="922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11"/>
          <a:stretch>
            <a:fillRect/>
          </a:stretch>
        </p:blipFill>
        <p:spPr>
          <a:xfrm>
            <a:off x="6507121" y="1295400"/>
            <a:ext cx="881431" cy="1912257"/>
          </a:xfrm>
          <a:prstGeom prst="rect">
            <a:avLst/>
          </a:prstGeom>
        </p:spPr>
      </p:pic>
      <p:pic>
        <p:nvPicPr>
          <p:cNvPr id="37" name="Picture 36"/>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7181755" y="1622077"/>
            <a:ext cx="1921017" cy="1082448"/>
          </a:xfrm>
          <a:prstGeom prst="rect">
            <a:avLst/>
          </a:prstGeom>
        </p:spPr>
      </p:pic>
      <p:pic>
        <p:nvPicPr>
          <p:cNvPr id="38" name="Picture 37"/>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5516594" y="2436351"/>
            <a:ext cx="2338512" cy="1137284"/>
          </a:xfrm>
          <a:prstGeom prst="rect">
            <a:avLst/>
          </a:prstGeom>
        </p:spPr>
      </p:pic>
      <p:pic>
        <p:nvPicPr>
          <p:cNvPr id="39" name="Picture 38"/>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5623136" y="1500691"/>
            <a:ext cx="2392233" cy="1163410"/>
          </a:xfrm>
          <a:prstGeom prst="rect">
            <a:avLst/>
          </a:prstGeom>
        </p:spPr>
      </p:pic>
      <p:pic>
        <p:nvPicPr>
          <p:cNvPr id="40" name="Picture 3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32279" y="2823768"/>
            <a:ext cx="1261641" cy="839565"/>
          </a:xfrm>
          <a:prstGeom prst="rect">
            <a:avLst/>
          </a:prstGeom>
        </p:spPr>
      </p:pic>
      <p:cxnSp>
        <p:nvCxnSpPr>
          <p:cNvPr id="42" name="Straight Connector 41"/>
          <p:cNvCxnSpPr/>
          <p:nvPr/>
        </p:nvCxnSpPr>
        <p:spPr>
          <a:xfrm flipV="1">
            <a:off x="10366146" y="2260928"/>
            <a:ext cx="1275736" cy="1052683"/>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637201" y="1139137"/>
            <a:ext cx="652743" cy="369332"/>
          </a:xfrm>
          <a:prstGeom prst="rect">
            <a:avLst/>
          </a:prstGeom>
          <a:noFill/>
        </p:spPr>
        <p:txBody>
          <a:bodyPr wrap="none" rtlCol="0">
            <a:spAutoFit/>
          </a:bodyPr>
          <a:lstStyle/>
          <a:p>
            <a:r>
              <a:rPr lang="en-US" dirty="0"/>
              <a:t>9192</a:t>
            </a:r>
          </a:p>
        </p:txBody>
      </p:sp>
      <p:cxnSp>
        <p:nvCxnSpPr>
          <p:cNvPr id="45" name="Straight Connector 44"/>
          <p:cNvCxnSpPr/>
          <p:nvPr/>
        </p:nvCxnSpPr>
        <p:spPr>
          <a:xfrm>
            <a:off x="5516594" y="1500691"/>
            <a:ext cx="5282133" cy="1742859"/>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622544" y="3988766"/>
            <a:ext cx="986166" cy="739624"/>
          </a:xfrm>
          <a:prstGeom prst="rect">
            <a:avLst/>
          </a:prstGeom>
        </p:spPr>
      </p:pic>
      <p:sp>
        <p:nvSpPr>
          <p:cNvPr id="48" name="Rectangle 47">
            <a:extLst>
              <a:ext uri="{FF2B5EF4-FFF2-40B4-BE49-F238E27FC236}">
                <a16:creationId xmlns:a16="http://schemas.microsoft.com/office/drawing/2014/main" id="{8544DD02-1DA5-4814-8822-A844DA9809AA}"/>
              </a:ext>
            </a:extLst>
          </p:cNvPr>
          <p:cNvSpPr/>
          <p:nvPr/>
        </p:nvSpPr>
        <p:spPr>
          <a:xfrm>
            <a:off x="181887" y="4637315"/>
            <a:ext cx="2327186" cy="111481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544DD02-1DA5-4814-8822-A844DA9809AA}"/>
              </a:ext>
            </a:extLst>
          </p:cNvPr>
          <p:cNvSpPr/>
          <p:nvPr/>
        </p:nvSpPr>
        <p:spPr>
          <a:xfrm>
            <a:off x="4464834" y="4972915"/>
            <a:ext cx="1413243" cy="91243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p:cNvCxnSpPr/>
          <p:nvPr/>
        </p:nvCxnSpPr>
        <p:spPr>
          <a:xfrm flipV="1">
            <a:off x="4862256" y="5314398"/>
            <a:ext cx="774945" cy="418745"/>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17"/>
          <a:stretch>
            <a:fillRect/>
          </a:stretch>
        </p:blipFill>
        <p:spPr>
          <a:xfrm>
            <a:off x="2953415" y="5655882"/>
            <a:ext cx="688072" cy="409470"/>
          </a:xfrm>
          <a:prstGeom prst="rect">
            <a:avLst/>
          </a:prstGeom>
        </p:spPr>
      </p:pic>
      <p:cxnSp>
        <p:nvCxnSpPr>
          <p:cNvPr id="55" name="Straight Connector 54"/>
          <p:cNvCxnSpPr/>
          <p:nvPr/>
        </p:nvCxnSpPr>
        <p:spPr>
          <a:xfrm>
            <a:off x="2815771" y="5413828"/>
            <a:ext cx="1059543" cy="1245376"/>
          </a:xfrm>
          <a:prstGeom prst="line">
            <a:avLst/>
          </a:prstGeom>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8544DD02-1DA5-4814-8822-A844DA9809AA}"/>
              </a:ext>
            </a:extLst>
          </p:cNvPr>
          <p:cNvSpPr/>
          <p:nvPr/>
        </p:nvSpPr>
        <p:spPr>
          <a:xfrm>
            <a:off x="5466474" y="1205337"/>
            <a:ext cx="5833354" cy="247784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44DD02-1DA5-4814-8822-A844DA9809AA}"/>
              </a:ext>
            </a:extLst>
          </p:cNvPr>
          <p:cNvSpPr/>
          <p:nvPr/>
        </p:nvSpPr>
        <p:spPr>
          <a:xfrm>
            <a:off x="2854816" y="5659636"/>
            <a:ext cx="888356" cy="57927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2698528" y="5279180"/>
            <a:ext cx="1261884" cy="369332"/>
          </a:xfrm>
          <a:prstGeom prst="rect">
            <a:avLst/>
          </a:prstGeom>
          <a:noFill/>
        </p:spPr>
        <p:txBody>
          <a:bodyPr wrap="none" rtlCol="0">
            <a:spAutoFit/>
          </a:bodyPr>
          <a:lstStyle/>
          <a:p>
            <a:r>
              <a:rPr lang="en-US" dirty="0" err="1"/>
              <a:t>michelbach</a:t>
            </a:r>
            <a:endParaRPr lang="en-US" dirty="0"/>
          </a:p>
        </p:txBody>
      </p:sp>
      <p:pic>
        <p:nvPicPr>
          <p:cNvPr id="58" name="Picture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79935" y="5977652"/>
            <a:ext cx="639437" cy="639437"/>
          </a:xfrm>
          <a:prstGeom prst="rect">
            <a:avLst/>
          </a:prstGeom>
        </p:spPr>
      </p:pic>
      <p:sp>
        <p:nvSpPr>
          <p:cNvPr id="59" name="Rectangle 58">
            <a:extLst>
              <a:ext uri="{FF2B5EF4-FFF2-40B4-BE49-F238E27FC236}">
                <a16:creationId xmlns:a16="http://schemas.microsoft.com/office/drawing/2014/main" id="{8544DD02-1DA5-4814-8822-A844DA9809AA}"/>
              </a:ext>
            </a:extLst>
          </p:cNvPr>
          <p:cNvSpPr/>
          <p:nvPr/>
        </p:nvSpPr>
        <p:spPr>
          <a:xfrm>
            <a:off x="3179935" y="6000442"/>
            <a:ext cx="639437" cy="57927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p:cNvCxnSpPr/>
          <p:nvPr/>
        </p:nvCxnSpPr>
        <p:spPr>
          <a:xfrm flipH="1" flipV="1">
            <a:off x="2815772" y="5094514"/>
            <a:ext cx="1208643" cy="156469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960412" y="6238909"/>
            <a:ext cx="1415196" cy="369332"/>
          </a:xfrm>
          <a:prstGeom prst="rect">
            <a:avLst/>
          </a:prstGeom>
          <a:noFill/>
        </p:spPr>
        <p:txBody>
          <a:bodyPr wrap="none" rtlCol="0">
            <a:spAutoFit/>
          </a:bodyPr>
          <a:lstStyle/>
          <a:p>
            <a:r>
              <a:rPr lang="en-US" dirty="0"/>
              <a:t>IPX </a:t>
            </a:r>
            <a:r>
              <a:rPr lang="en-US" strike="sngStrike" dirty="0" err="1"/>
              <a:t>redhouse</a:t>
            </a:r>
            <a:endParaRPr lang="en-US" strike="sngStrike" dirty="0"/>
          </a:p>
        </p:txBody>
      </p:sp>
      <p:sp>
        <p:nvSpPr>
          <p:cNvPr id="64" name="TextBox 63"/>
          <p:cNvSpPr txBox="1"/>
          <p:nvPr/>
        </p:nvSpPr>
        <p:spPr>
          <a:xfrm>
            <a:off x="2815771" y="6695956"/>
            <a:ext cx="1241045" cy="215444"/>
          </a:xfrm>
          <a:prstGeom prst="rect">
            <a:avLst/>
          </a:prstGeom>
          <a:noFill/>
        </p:spPr>
        <p:txBody>
          <a:bodyPr wrap="none" rtlCol="0">
            <a:spAutoFit/>
          </a:bodyPr>
          <a:lstStyle/>
          <a:p>
            <a:r>
              <a:rPr lang="en-US" sz="800" dirty="0"/>
              <a:t>POLICE SIRENSE:12:34PM</a:t>
            </a:r>
          </a:p>
        </p:txBody>
      </p:sp>
      <p:sp>
        <p:nvSpPr>
          <p:cNvPr id="65" name="Rectangle 64">
            <a:extLst>
              <a:ext uri="{FF2B5EF4-FFF2-40B4-BE49-F238E27FC236}">
                <a16:creationId xmlns:a16="http://schemas.microsoft.com/office/drawing/2014/main" id="{8544DD02-1DA5-4814-8822-A844DA9809AA}"/>
              </a:ext>
            </a:extLst>
          </p:cNvPr>
          <p:cNvSpPr/>
          <p:nvPr/>
        </p:nvSpPr>
        <p:spPr>
          <a:xfrm>
            <a:off x="9622544" y="3977000"/>
            <a:ext cx="1081530" cy="76832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83348" y="993297"/>
            <a:ext cx="1023634" cy="1023634"/>
          </a:xfrm>
          <a:prstGeom prst="rect">
            <a:avLst/>
          </a:prstGeom>
        </p:spPr>
      </p:pic>
      <p:sp>
        <p:nvSpPr>
          <p:cNvPr id="66" name="Rectangle 65">
            <a:extLst>
              <a:ext uri="{FF2B5EF4-FFF2-40B4-BE49-F238E27FC236}">
                <a16:creationId xmlns:a16="http://schemas.microsoft.com/office/drawing/2014/main" id="{8544DD02-1DA5-4814-8822-A844DA9809AA}"/>
              </a:ext>
            </a:extLst>
          </p:cNvPr>
          <p:cNvSpPr/>
          <p:nvPr/>
        </p:nvSpPr>
        <p:spPr>
          <a:xfrm>
            <a:off x="32808" y="805906"/>
            <a:ext cx="12159192" cy="605209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030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p:cNvSpPr/>
          <p:nvPr/>
        </p:nvSpPr>
        <p:spPr>
          <a:xfrm>
            <a:off x="3256962" y="1509063"/>
            <a:ext cx="5916012" cy="49058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338286" y="1988458"/>
            <a:ext cx="943428" cy="42091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V="1">
            <a:off x="3338286" y="3548743"/>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59827" y="1589631"/>
            <a:ext cx="1770743" cy="15965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07660" y="1988458"/>
            <a:ext cx="65314" cy="1132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226162" y="1071526"/>
            <a:ext cx="698495" cy="521185"/>
          </a:xfrm>
          <a:prstGeom prst="rect">
            <a:avLst/>
          </a:prstGeom>
        </p:spPr>
      </p:pic>
      <p:sp>
        <p:nvSpPr>
          <p:cNvPr id="14" name="Rectangle 13"/>
          <p:cNvSpPr/>
          <p:nvPr/>
        </p:nvSpPr>
        <p:spPr>
          <a:xfrm flipV="1">
            <a:off x="3338286" y="4352472"/>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3338286" y="5177064"/>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flipV="1">
            <a:off x="5050971" y="3548743"/>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flipV="1">
            <a:off x="5050971" y="4352472"/>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flipV="1">
            <a:off x="5050971" y="5156201"/>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flipV="1">
            <a:off x="6458856" y="3517901"/>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flipV="1">
            <a:off x="6458856" y="4337051"/>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flipV="1">
            <a:off x="6502401" y="5226050"/>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050971" y="3577256"/>
            <a:ext cx="489236" cy="369332"/>
          </a:xfrm>
          <a:prstGeom prst="rect">
            <a:avLst/>
          </a:prstGeom>
          <a:noFill/>
        </p:spPr>
        <p:txBody>
          <a:bodyPr wrap="none" rtlCol="0">
            <a:spAutoFit/>
          </a:bodyPr>
          <a:lstStyle/>
          <a:p>
            <a:r>
              <a:rPr lang="en-US" sz="900" dirty="0"/>
              <a:t>Ariana</a:t>
            </a:r>
          </a:p>
          <a:p>
            <a:r>
              <a:rPr lang="en-US" sz="900" dirty="0" err="1"/>
              <a:t>Johs</a:t>
            </a:r>
            <a:endParaRPr lang="en-US" sz="900" dirty="0"/>
          </a:p>
        </p:txBody>
      </p:sp>
      <p:sp>
        <p:nvSpPr>
          <p:cNvPr id="23" name="TextBox 22"/>
          <p:cNvSpPr txBox="1"/>
          <p:nvPr/>
        </p:nvSpPr>
        <p:spPr>
          <a:xfrm>
            <a:off x="9284126" y="6458857"/>
            <a:ext cx="2328073" cy="369332"/>
          </a:xfrm>
          <a:prstGeom prst="rect">
            <a:avLst/>
          </a:prstGeom>
          <a:noFill/>
        </p:spPr>
        <p:txBody>
          <a:bodyPr wrap="none" rtlCol="0">
            <a:spAutoFit/>
          </a:bodyPr>
          <a:lstStyle/>
          <a:p>
            <a:r>
              <a:rPr lang="en-US" dirty="0"/>
              <a:t>Police </a:t>
            </a:r>
            <a:r>
              <a:rPr lang="en-US" dirty="0" err="1"/>
              <a:t>Sirnce</a:t>
            </a:r>
            <a:r>
              <a:rPr lang="en-US" dirty="0"/>
              <a:t>: 12:42PM</a:t>
            </a:r>
          </a:p>
        </p:txBody>
      </p:sp>
      <p:pic>
        <p:nvPicPr>
          <p:cNvPr id="24" name="Picture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65246" y="6035030"/>
            <a:ext cx="565831" cy="423827"/>
          </a:xfrm>
          <a:prstGeom prst="rect">
            <a:avLst/>
          </a:prstGeom>
        </p:spPr>
      </p:pic>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13144" y="6035030"/>
            <a:ext cx="583453" cy="387996"/>
          </a:xfrm>
          <a:prstGeom prst="rect">
            <a:avLst/>
          </a:prstGeom>
        </p:spPr>
      </p:pic>
      <p:cxnSp>
        <p:nvCxnSpPr>
          <p:cNvPr id="27" name="Straight Connector 26"/>
          <p:cNvCxnSpPr/>
          <p:nvPr/>
        </p:nvCxnSpPr>
        <p:spPr>
          <a:xfrm>
            <a:off x="9869714" y="6035030"/>
            <a:ext cx="1742485" cy="423827"/>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8544DD02-1DA5-4814-8822-A844DA9809AA}"/>
              </a:ext>
            </a:extLst>
          </p:cNvPr>
          <p:cNvSpPr/>
          <p:nvPr/>
        </p:nvSpPr>
        <p:spPr>
          <a:xfrm>
            <a:off x="10165246" y="5999199"/>
            <a:ext cx="1314100" cy="5330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544456" y="3561867"/>
            <a:ext cx="812798" cy="400110"/>
          </a:xfrm>
          <a:prstGeom prst="rect">
            <a:avLst/>
          </a:prstGeom>
          <a:noFill/>
        </p:spPr>
        <p:txBody>
          <a:bodyPr wrap="square" rtlCol="0">
            <a:spAutoFit/>
          </a:bodyPr>
          <a:lstStyle/>
          <a:p>
            <a:r>
              <a:rPr lang="en-US" sz="1000" dirty="0"/>
              <a:t>Stephanie Lang</a:t>
            </a:r>
          </a:p>
        </p:txBody>
      </p:sp>
      <p:sp>
        <p:nvSpPr>
          <p:cNvPr id="30" name="TextBox 29"/>
          <p:cNvSpPr txBox="1"/>
          <p:nvPr/>
        </p:nvSpPr>
        <p:spPr>
          <a:xfrm>
            <a:off x="3846286" y="4337051"/>
            <a:ext cx="791028" cy="400110"/>
          </a:xfrm>
          <a:prstGeom prst="rect">
            <a:avLst/>
          </a:prstGeom>
          <a:noFill/>
        </p:spPr>
        <p:txBody>
          <a:bodyPr wrap="square" rtlCol="0">
            <a:spAutoFit/>
          </a:bodyPr>
          <a:lstStyle/>
          <a:p>
            <a:r>
              <a:rPr lang="en-US" sz="1000" dirty="0"/>
              <a:t>Jason</a:t>
            </a:r>
          </a:p>
          <a:p>
            <a:r>
              <a:rPr lang="en-US" sz="1000" dirty="0"/>
              <a:t>Meiers</a:t>
            </a:r>
          </a:p>
        </p:txBody>
      </p:sp>
      <p:sp>
        <p:nvSpPr>
          <p:cNvPr id="31" name="Rectangle 30"/>
          <p:cNvSpPr/>
          <p:nvPr/>
        </p:nvSpPr>
        <p:spPr>
          <a:xfrm>
            <a:off x="3331029" y="4388302"/>
            <a:ext cx="616857" cy="338554"/>
          </a:xfrm>
          <a:prstGeom prst="rect">
            <a:avLst/>
          </a:prstGeom>
        </p:spPr>
        <p:txBody>
          <a:bodyPr wrap="square">
            <a:spAutoFit/>
          </a:bodyPr>
          <a:lstStyle/>
          <a:p>
            <a:r>
              <a:rPr lang="en-US" sz="800" dirty="0"/>
              <a:t>Felix Wagner</a:t>
            </a:r>
          </a:p>
        </p:txBody>
      </p:sp>
      <p:sp>
        <p:nvSpPr>
          <p:cNvPr id="32" name="TextBox 31"/>
          <p:cNvSpPr txBox="1"/>
          <p:nvPr/>
        </p:nvSpPr>
        <p:spPr>
          <a:xfrm>
            <a:off x="6430942" y="4406900"/>
            <a:ext cx="507997" cy="338554"/>
          </a:xfrm>
          <a:prstGeom prst="rect">
            <a:avLst/>
          </a:prstGeom>
          <a:noFill/>
        </p:spPr>
        <p:txBody>
          <a:bodyPr wrap="square" rtlCol="0">
            <a:spAutoFit/>
          </a:bodyPr>
          <a:lstStyle/>
          <a:p>
            <a:r>
              <a:rPr lang="en-US" sz="800" dirty="0" err="1"/>
              <a:t>Eik</a:t>
            </a:r>
            <a:r>
              <a:rPr lang="en-US" sz="800" dirty="0"/>
              <a:t> </a:t>
            </a:r>
            <a:r>
              <a:rPr lang="en-US" sz="800" dirty="0" err="1"/>
              <a:t>Kollross</a:t>
            </a:r>
            <a:endParaRPr lang="en-US" sz="800" dirty="0"/>
          </a:p>
        </p:txBody>
      </p:sp>
      <p:sp>
        <p:nvSpPr>
          <p:cNvPr id="33" name="TextBox 32"/>
          <p:cNvSpPr txBox="1"/>
          <p:nvPr/>
        </p:nvSpPr>
        <p:spPr>
          <a:xfrm>
            <a:off x="6888140" y="4352472"/>
            <a:ext cx="682171" cy="369332"/>
          </a:xfrm>
          <a:prstGeom prst="rect">
            <a:avLst/>
          </a:prstGeom>
          <a:noFill/>
        </p:spPr>
        <p:txBody>
          <a:bodyPr wrap="square" rtlCol="0">
            <a:spAutoFit/>
          </a:bodyPr>
          <a:lstStyle/>
          <a:p>
            <a:r>
              <a:rPr lang="en-US" sz="900" dirty="0"/>
              <a:t>Daniel </a:t>
            </a:r>
            <a:r>
              <a:rPr lang="en-US" sz="900" dirty="0" err="1"/>
              <a:t>Rheinhard</a:t>
            </a:r>
            <a:endParaRPr lang="en-US" sz="900" dirty="0"/>
          </a:p>
        </p:txBody>
      </p:sp>
      <p:sp>
        <p:nvSpPr>
          <p:cNvPr id="34" name="TextBox 33"/>
          <p:cNvSpPr txBox="1"/>
          <p:nvPr/>
        </p:nvSpPr>
        <p:spPr>
          <a:xfrm>
            <a:off x="6458856" y="5171622"/>
            <a:ext cx="633507" cy="369332"/>
          </a:xfrm>
          <a:prstGeom prst="rect">
            <a:avLst/>
          </a:prstGeom>
          <a:noFill/>
        </p:spPr>
        <p:txBody>
          <a:bodyPr wrap="none" rtlCol="0">
            <a:spAutoFit/>
          </a:bodyPr>
          <a:lstStyle/>
          <a:p>
            <a:r>
              <a:rPr lang="en-US" sz="900" dirty="0" err="1"/>
              <a:t>Franceco</a:t>
            </a:r>
            <a:r>
              <a:rPr lang="en-US" sz="900" dirty="0"/>
              <a:t> </a:t>
            </a:r>
          </a:p>
          <a:p>
            <a:r>
              <a:rPr lang="en-US" sz="900" dirty="0"/>
              <a:t>Amoroso</a:t>
            </a:r>
          </a:p>
        </p:txBody>
      </p:sp>
      <p:sp>
        <p:nvSpPr>
          <p:cNvPr id="35" name="TextBox 34"/>
          <p:cNvSpPr txBox="1"/>
          <p:nvPr/>
        </p:nvSpPr>
        <p:spPr>
          <a:xfrm>
            <a:off x="6938939" y="5160062"/>
            <a:ext cx="696685" cy="338554"/>
          </a:xfrm>
          <a:prstGeom prst="rect">
            <a:avLst/>
          </a:prstGeom>
          <a:noFill/>
        </p:spPr>
        <p:txBody>
          <a:bodyPr wrap="square" rtlCol="0">
            <a:spAutoFit/>
          </a:bodyPr>
          <a:lstStyle/>
          <a:p>
            <a:r>
              <a:rPr lang="en-US" sz="800" dirty="0" err="1"/>
              <a:t>Alen</a:t>
            </a:r>
            <a:r>
              <a:rPr lang="en-US" sz="800" dirty="0"/>
              <a:t> </a:t>
            </a:r>
            <a:r>
              <a:rPr lang="en-US" sz="800" dirty="0" err="1"/>
              <a:t>Meduselac</a:t>
            </a:r>
            <a:endParaRPr lang="en-US" sz="800" dirty="0"/>
          </a:p>
        </p:txBody>
      </p:sp>
      <p:sp>
        <p:nvSpPr>
          <p:cNvPr id="36" name="TextBox 35"/>
          <p:cNvSpPr txBox="1"/>
          <p:nvPr/>
        </p:nvSpPr>
        <p:spPr>
          <a:xfrm>
            <a:off x="5494766" y="4345154"/>
            <a:ext cx="566059" cy="369332"/>
          </a:xfrm>
          <a:prstGeom prst="rect">
            <a:avLst/>
          </a:prstGeom>
          <a:noFill/>
        </p:spPr>
        <p:txBody>
          <a:bodyPr wrap="square" rtlCol="0">
            <a:spAutoFit/>
          </a:bodyPr>
          <a:lstStyle/>
          <a:p>
            <a:r>
              <a:rPr lang="en-US" sz="900" dirty="0"/>
              <a:t>Rita Wright</a:t>
            </a:r>
          </a:p>
        </p:txBody>
      </p:sp>
      <p:sp>
        <p:nvSpPr>
          <p:cNvPr id="37" name="TextBox 36"/>
          <p:cNvSpPr txBox="1"/>
          <p:nvPr/>
        </p:nvSpPr>
        <p:spPr>
          <a:xfrm>
            <a:off x="4997554" y="4329765"/>
            <a:ext cx="474810" cy="246221"/>
          </a:xfrm>
          <a:prstGeom prst="rect">
            <a:avLst/>
          </a:prstGeom>
          <a:noFill/>
        </p:spPr>
        <p:txBody>
          <a:bodyPr wrap="none" rtlCol="0">
            <a:spAutoFit/>
          </a:bodyPr>
          <a:lstStyle/>
          <a:p>
            <a:r>
              <a:rPr lang="en-US" sz="1000" dirty="0"/>
              <a:t>Cindy</a:t>
            </a:r>
          </a:p>
        </p:txBody>
      </p:sp>
      <p:sp>
        <p:nvSpPr>
          <p:cNvPr id="38" name="TextBox 37"/>
          <p:cNvSpPr txBox="1"/>
          <p:nvPr/>
        </p:nvSpPr>
        <p:spPr>
          <a:xfrm>
            <a:off x="5000226" y="5119461"/>
            <a:ext cx="715260" cy="400110"/>
          </a:xfrm>
          <a:prstGeom prst="rect">
            <a:avLst/>
          </a:prstGeom>
          <a:noFill/>
        </p:spPr>
        <p:txBody>
          <a:bodyPr wrap="none" rtlCol="0">
            <a:spAutoFit/>
          </a:bodyPr>
          <a:lstStyle/>
          <a:p>
            <a:r>
              <a:rPr lang="en-US" sz="1000" dirty="0" err="1"/>
              <a:t>Silke</a:t>
            </a:r>
            <a:endParaRPr lang="en-US" sz="1000" dirty="0"/>
          </a:p>
          <a:p>
            <a:r>
              <a:rPr lang="en-US" sz="1000" dirty="0" err="1"/>
              <a:t>Schuetten</a:t>
            </a:r>
            <a:endParaRPr lang="en-US" sz="1000" dirty="0"/>
          </a:p>
        </p:txBody>
      </p:sp>
      <p:sp>
        <p:nvSpPr>
          <p:cNvPr id="39" name="TextBox 38"/>
          <p:cNvSpPr txBox="1"/>
          <p:nvPr/>
        </p:nvSpPr>
        <p:spPr>
          <a:xfrm>
            <a:off x="5559028" y="5140844"/>
            <a:ext cx="591829" cy="400110"/>
          </a:xfrm>
          <a:prstGeom prst="rect">
            <a:avLst/>
          </a:prstGeom>
          <a:noFill/>
        </p:spPr>
        <p:txBody>
          <a:bodyPr wrap="none" rtlCol="0">
            <a:spAutoFit/>
          </a:bodyPr>
          <a:lstStyle/>
          <a:p>
            <a:r>
              <a:rPr lang="en-US" sz="1000" dirty="0" err="1"/>
              <a:t>Anja</a:t>
            </a:r>
            <a:endParaRPr lang="en-US" sz="1000" dirty="0"/>
          </a:p>
          <a:p>
            <a:r>
              <a:rPr lang="en-US" sz="1000" dirty="0" err="1"/>
              <a:t>Tudeshi</a:t>
            </a:r>
            <a:endParaRPr lang="en-US" sz="1000" dirty="0"/>
          </a:p>
        </p:txBody>
      </p:sp>
      <p:sp>
        <p:nvSpPr>
          <p:cNvPr id="40" name="TextBox 39"/>
          <p:cNvSpPr txBox="1"/>
          <p:nvPr/>
        </p:nvSpPr>
        <p:spPr>
          <a:xfrm>
            <a:off x="6413774" y="3519281"/>
            <a:ext cx="873507" cy="338554"/>
          </a:xfrm>
          <a:prstGeom prst="rect">
            <a:avLst/>
          </a:prstGeom>
          <a:noFill/>
        </p:spPr>
        <p:txBody>
          <a:bodyPr wrap="square" rtlCol="0">
            <a:spAutoFit/>
          </a:bodyPr>
          <a:lstStyle/>
          <a:p>
            <a:r>
              <a:rPr lang="en-US" sz="800" dirty="0"/>
              <a:t>Stephanie </a:t>
            </a:r>
            <a:r>
              <a:rPr lang="en-US" sz="800" dirty="0" err="1"/>
              <a:t>Bruckschen</a:t>
            </a:r>
            <a:endParaRPr lang="en-US" sz="800" dirty="0"/>
          </a:p>
        </p:txBody>
      </p:sp>
      <p:sp>
        <p:nvSpPr>
          <p:cNvPr id="41" name="TextBox 40"/>
          <p:cNvSpPr txBox="1"/>
          <p:nvPr/>
        </p:nvSpPr>
        <p:spPr>
          <a:xfrm>
            <a:off x="7011265" y="3520391"/>
            <a:ext cx="455574" cy="230832"/>
          </a:xfrm>
          <a:prstGeom prst="rect">
            <a:avLst/>
          </a:prstGeom>
          <a:noFill/>
        </p:spPr>
        <p:txBody>
          <a:bodyPr wrap="none" rtlCol="0">
            <a:spAutoFit/>
          </a:bodyPr>
          <a:lstStyle/>
          <a:p>
            <a:r>
              <a:rPr lang="en-US" sz="900" dirty="0" err="1"/>
              <a:t>Nadja</a:t>
            </a:r>
            <a:endParaRPr lang="en-US" sz="900" dirty="0"/>
          </a:p>
        </p:txBody>
      </p:sp>
      <p:sp>
        <p:nvSpPr>
          <p:cNvPr id="43" name="Rectangle 42"/>
          <p:cNvSpPr/>
          <p:nvPr/>
        </p:nvSpPr>
        <p:spPr>
          <a:xfrm flipV="1">
            <a:off x="7999595" y="4246462"/>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999595" y="4252820"/>
            <a:ext cx="723490" cy="400110"/>
          </a:xfrm>
          <a:prstGeom prst="rect">
            <a:avLst/>
          </a:prstGeom>
          <a:noFill/>
        </p:spPr>
        <p:txBody>
          <a:bodyPr wrap="square" rtlCol="0">
            <a:spAutoFit/>
          </a:bodyPr>
          <a:lstStyle/>
          <a:p>
            <a:r>
              <a:rPr lang="en-US" sz="1000" dirty="0"/>
              <a:t>Christian </a:t>
            </a:r>
            <a:r>
              <a:rPr lang="en-US" sz="1000" dirty="0" err="1"/>
              <a:t>Nees</a:t>
            </a:r>
            <a:endParaRPr lang="en-US" sz="1000" dirty="0"/>
          </a:p>
        </p:txBody>
      </p:sp>
      <p:sp>
        <p:nvSpPr>
          <p:cNvPr id="44" name="Rectangle 43"/>
          <p:cNvSpPr/>
          <p:nvPr/>
        </p:nvSpPr>
        <p:spPr>
          <a:xfrm flipV="1">
            <a:off x="8007118" y="5226050"/>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8019248" y="3535693"/>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3374572" y="2728231"/>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5041124" y="2721173"/>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6471922" y="2728231"/>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8017686" y="2738530"/>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8015487" y="3535238"/>
            <a:ext cx="557305" cy="369332"/>
          </a:xfrm>
          <a:prstGeom prst="rect">
            <a:avLst/>
          </a:prstGeom>
          <a:noFill/>
        </p:spPr>
        <p:txBody>
          <a:bodyPr wrap="square" rtlCol="0">
            <a:spAutoFit/>
          </a:bodyPr>
          <a:lstStyle/>
          <a:p>
            <a:r>
              <a:rPr lang="en-US" sz="900" dirty="0"/>
              <a:t>Thomas </a:t>
            </a:r>
            <a:r>
              <a:rPr lang="en-US" sz="900" dirty="0" err="1"/>
              <a:t>Nees</a:t>
            </a:r>
            <a:endParaRPr lang="en-US" sz="900" dirty="0"/>
          </a:p>
        </p:txBody>
      </p:sp>
      <p:sp>
        <p:nvSpPr>
          <p:cNvPr id="51" name="TextBox 50"/>
          <p:cNvSpPr txBox="1"/>
          <p:nvPr/>
        </p:nvSpPr>
        <p:spPr>
          <a:xfrm>
            <a:off x="8418567" y="3561867"/>
            <a:ext cx="920160" cy="400110"/>
          </a:xfrm>
          <a:prstGeom prst="rect">
            <a:avLst/>
          </a:prstGeom>
          <a:noFill/>
        </p:spPr>
        <p:txBody>
          <a:bodyPr wrap="square" rtlCol="0">
            <a:spAutoFit/>
          </a:bodyPr>
          <a:lstStyle/>
          <a:p>
            <a:r>
              <a:rPr lang="en-US" sz="1000" dirty="0"/>
              <a:t>Daniel </a:t>
            </a:r>
            <a:r>
              <a:rPr lang="en-US" sz="1000" dirty="0" err="1"/>
              <a:t>Kischbaum</a:t>
            </a:r>
            <a:endParaRPr lang="en-US" sz="1000" dirty="0"/>
          </a:p>
        </p:txBody>
      </p:sp>
      <p:sp>
        <p:nvSpPr>
          <p:cNvPr id="52" name="Oval 51"/>
          <p:cNvSpPr/>
          <p:nvPr/>
        </p:nvSpPr>
        <p:spPr>
          <a:xfrm>
            <a:off x="10165031" y="3777343"/>
            <a:ext cx="658079" cy="7772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G</a:t>
            </a:r>
          </a:p>
        </p:txBody>
      </p:sp>
      <p:cxnSp>
        <p:nvCxnSpPr>
          <p:cNvPr id="54" name="Straight Arrow Connector 53"/>
          <p:cNvCxnSpPr/>
          <p:nvPr/>
        </p:nvCxnSpPr>
        <p:spPr>
          <a:xfrm flipH="1" flipV="1">
            <a:off x="9229494" y="3813174"/>
            <a:ext cx="712738" cy="3233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0066630" y="4590405"/>
            <a:ext cx="1462452" cy="646331"/>
          </a:xfrm>
          <a:prstGeom prst="rect">
            <a:avLst/>
          </a:prstGeom>
          <a:noFill/>
        </p:spPr>
        <p:txBody>
          <a:bodyPr wrap="none" rtlCol="0">
            <a:spAutoFit/>
          </a:bodyPr>
          <a:lstStyle/>
          <a:p>
            <a:r>
              <a:rPr lang="en-US" dirty="0" err="1"/>
              <a:t>nonPoliceTRX</a:t>
            </a:r>
            <a:endParaRPr lang="en-US" dirty="0"/>
          </a:p>
          <a:p>
            <a:r>
              <a:rPr lang="en-US" dirty="0"/>
              <a:t>HOMICE:LUX</a:t>
            </a:r>
          </a:p>
        </p:txBody>
      </p:sp>
      <p:cxnSp>
        <p:nvCxnSpPr>
          <p:cNvPr id="63" name="Straight Arrow Connector 62"/>
          <p:cNvCxnSpPr>
            <a:endCxn id="60" idx="2"/>
          </p:cNvCxnSpPr>
          <p:nvPr/>
        </p:nvCxnSpPr>
        <p:spPr>
          <a:xfrm flipH="1" flipV="1">
            <a:off x="10797856" y="5236736"/>
            <a:ext cx="307014" cy="5980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27689" y="5367636"/>
            <a:ext cx="1226534" cy="520564"/>
          </a:xfrm>
          <a:prstGeom prst="rect">
            <a:avLst/>
          </a:prstGeom>
        </p:spPr>
      </p:pic>
      <p:sp>
        <p:nvSpPr>
          <p:cNvPr id="65" name="TextBox 64"/>
          <p:cNvSpPr txBox="1"/>
          <p:nvPr/>
        </p:nvSpPr>
        <p:spPr>
          <a:xfrm>
            <a:off x="3338286" y="5171622"/>
            <a:ext cx="627095" cy="400110"/>
          </a:xfrm>
          <a:prstGeom prst="rect">
            <a:avLst/>
          </a:prstGeom>
          <a:noFill/>
        </p:spPr>
        <p:txBody>
          <a:bodyPr wrap="none" rtlCol="0">
            <a:spAutoFit/>
          </a:bodyPr>
          <a:lstStyle/>
          <a:p>
            <a:r>
              <a:rPr lang="en-US" sz="1000" dirty="0" err="1"/>
              <a:t>Micheal</a:t>
            </a:r>
            <a:r>
              <a:rPr lang="en-US" sz="1000" dirty="0"/>
              <a:t> </a:t>
            </a:r>
          </a:p>
          <a:p>
            <a:r>
              <a:rPr lang="en-US" sz="1000" dirty="0"/>
              <a:t>Seitz</a:t>
            </a:r>
          </a:p>
        </p:txBody>
      </p:sp>
      <p:sp>
        <p:nvSpPr>
          <p:cNvPr id="66" name="TextBox 65"/>
          <p:cNvSpPr txBox="1"/>
          <p:nvPr/>
        </p:nvSpPr>
        <p:spPr>
          <a:xfrm>
            <a:off x="3758833" y="3583998"/>
            <a:ext cx="651802" cy="369332"/>
          </a:xfrm>
          <a:prstGeom prst="rect">
            <a:avLst/>
          </a:prstGeom>
          <a:noFill/>
        </p:spPr>
        <p:txBody>
          <a:bodyPr wrap="square" rtlCol="0">
            <a:spAutoFit/>
          </a:bodyPr>
          <a:lstStyle/>
          <a:p>
            <a:r>
              <a:rPr lang="en-US" sz="900" dirty="0"/>
              <a:t>Ricardo Enders</a:t>
            </a:r>
          </a:p>
        </p:txBody>
      </p:sp>
      <p:sp>
        <p:nvSpPr>
          <p:cNvPr id="67" name="TextBox 66"/>
          <p:cNvSpPr txBox="1"/>
          <p:nvPr/>
        </p:nvSpPr>
        <p:spPr>
          <a:xfrm>
            <a:off x="3584248" y="1999852"/>
            <a:ext cx="657552" cy="369332"/>
          </a:xfrm>
          <a:prstGeom prst="rect">
            <a:avLst/>
          </a:prstGeom>
          <a:noFill/>
        </p:spPr>
        <p:txBody>
          <a:bodyPr wrap="none" rtlCol="0">
            <a:spAutoFit/>
          </a:bodyPr>
          <a:lstStyle/>
          <a:p>
            <a:r>
              <a:rPr lang="en-US" dirty="0"/>
              <a:t>KING</a:t>
            </a:r>
          </a:p>
        </p:txBody>
      </p:sp>
      <p:sp>
        <p:nvSpPr>
          <p:cNvPr id="68" name="TextBox 67"/>
          <p:cNvSpPr txBox="1"/>
          <p:nvPr/>
        </p:nvSpPr>
        <p:spPr>
          <a:xfrm>
            <a:off x="7971172" y="5213279"/>
            <a:ext cx="574196" cy="400110"/>
          </a:xfrm>
          <a:prstGeom prst="rect">
            <a:avLst/>
          </a:prstGeom>
          <a:noFill/>
        </p:spPr>
        <p:txBody>
          <a:bodyPr wrap="none" rtlCol="0">
            <a:spAutoFit/>
          </a:bodyPr>
          <a:lstStyle/>
          <a:p>
            <a:r>
              <a:rPr lang="en-US" sz="1000" dirty="0"/>
              <a:t>Simone</a:t>
            </a:r>
          </a:p>
          <a:p>
            <a:r>
              <a:rPr lang="en-US" sz="1000" dirty="0"/>
              <a:t>Fischer</a:t>
            </a:r>
          </a:p>
        </p:txBody>
      </p:sp>
      <p:sp>
        <p:nvSpPr>
          <p:cNvPr id="69" name="TextBox 68"/>
          <p:cNvSpPr txBox="1"/>
          <p:nvPr/>
        </p:nvSpPr>
        <p:spPr>
          <a:xfrm>
            <a:off x="1301731" y="5311822"/>
            <a:ext cx="1245854" cy="415498"/>
          </a:xfrm>
          <a:prstGeom prst="rect">
            <a:avLst/>
          </a:prstGeom>
          <a:noFill/>
        </p:spPr>
        <p:txBody>
          <a:bodyPr wrap="none" rtlCol="0">
            <a:spAutoFit/>
          </a:bodyPr>
          <a:lstStyle/>
          <a:p>
            <a:r>
              <a:rPr lang="en-US" sz="1050" dirty="0"/>
              <a:t>8a </a:t>
            </a:r>
            <a:r>
              <a:rPr lang="en-US" sz="1050" dirty="0" err="1"/>
              <a:t>Stephie</a:t>
            </a:r>
            <a:r>
              <a:rPr lang="en-US" sz="1050" dirty="0"/>
              <a:t> </a:t>
            </a:r>
            <a:r>
              <a:rPr lang="en-US" sz="1050" dirty="0" err="1"/>
              <a:t>Fuerniss</a:t>
            </a:r>
            <a:endParaRPr lang="en-US" sz="1050" dirty="0"/>
          </a:p>
          <a:p>
            <a:r>
              <a:rPr lang="en-US" sz="1050" dirty="0"/>
              <a:t>9a Mark ?</a:t>
            </a:r>
          </a:p>
        </p:txBody>
      </p:sp>
      <p:sp>
        <p:nvSpPr>
          <p:cNvPr id="70" name="TextBox 69"/>
          <p:cNvSpPr txBox="1"/>
          <p:nvPr/>
        </p:nvSpPr>
        <p:spPr>
          <a:xfrm>
            <a:off x="8448416" y="5221905"/>
            <a:ext cx="511679" cy="369332"/>
          </a:xfrm>
          <a:prstGeom prst="rect">
            <a:avLst/>
          </a:prstGeom>
          <a:noFill/>
        </p:spPr>
        <p:txBody>
          <a:bodyPr wrap="none" rtlCol="0">
            <a:spAutoFit/>
          </a:bodyPr>
          <a:lstStyle/>
          <a:p>
            <a:r>
              <a:rPr lang="en-US" sz="900" dirty="0"/>
              <a:t>Isabell </a:t>
            </a:r>
          </a:p>
          <a:p>
            <a:r>
              <a:rPr lang="en-US" sz="900" dirty="0" err="1"/>
              <a:t>Rampf</a:t>
            </a:r>
            <a:endParaRPr lang="en-US" sz="900" dirty="0"/>
          </a:p>
        </p:txBody>
      </p:sp>
      <p:sp>
        <p:nvSpPr>
          <p:cNvPr id="71" name="TextBox 70"/>
          <p:cNvSpPr txBox="1"/>
          <p:nvPr/>
        </p:nvSpPr>
        <p:spPr>
          <a:xfrm>
            <a:off x="5066087" y="2757004"/>
            <a:ext cx="730693" cy="400110"/>
          </a:xfrm>
          <a:prstGeom prst="rect">
            <a:avLst/>
          </a:prstGeom>
          <a:noFill/>
        </p:spPr>
        <p:txBody>
          <a:bodyPr wrap="square" rtlCol="0">
            <a:spAutoFit/>
          </a:bodyPr>
          <a:lstStyle/>
          <a:p>
            <a:r>
              <a:rPr lang="en-US" sz="1000" dirty="0"/>
              <a:t>Stefan Lindner</a:t>
            </a:r>
          </a:p>
        </p:txBody>
      </p:sp>
      <p:sp>
        <p:nvSpPr>
          <p:cNvPr id="72" name="TextBox 71"/>
          <p:cNvSpPr txBox="1"/>
          <p:nvPr/>
        </p:nvSpPr>
        <p:spPr>
          <a:xfrm>
            <a:off x="6471922" y="2775690"/>
            <a:ext cx="463588" cy="246221"/>
          </a:xfrm>
          <a:prstGeom prst="rect">
            <a:avLst/>
          </a:prstGeom>
          <a:noFill/>
        </p:spPr>
        <p:txBody>
          <a:bodyPr wrap="none" rtlCol="0">
            <a:spAutoFit/>
          </a:bodyPr>
          <a:lstStyle/>
          <a:p>
            <a:r>
              <a:rPr lang="en-US" sz="1000" dirty="0"/>
              <a:t>Petra</a:t>
            </a:r>
          </a:p>
        </p:txBody>
      </p:sp>
      <p:sp>
        <p:nvSpPr>
          <p:cNvPr id="73" name="Rectangle 72"/>
          <p:cNvSpPr/>
          <p:nvPr/>
        </p:nvSpPr>
        <p:spPr>
          <a:xfrm>
            <a:off x="10421257" y="1084363"/>
            <a:ext cx="1770743" cy="885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CAR</a:t>
            </a:r>
          </a:p>
        </p:txBody>
      </p:sp>
      <p:sp>
        <p:nvSpPr>
          <p:cNvPr id="74" name="TextBox 73"/>
          <p:cNvSpPr txBox="1"/>
          <p:nvPr/>
        </p:nvSpPr>
        <p:spPr>
          <a:xfrm>
            <a:off x="10983900" y="1071527"/>
            <a:ext cx="1090363" cy="246221"/>
          </a:xfrm>
          <a:prstGeom prst="rect">
            <a:avLst/>
          </a:prstGeom>
          <a:noFill/>
        </p:spPr>
        <p:txBody>
          <a:bodyPr wrap="none" rtlCol="0">
            <a:spAutoFit/>
          </a:bodyPr>
          <a:lstStyle/>
          <a:p>
            <a:r>
              <a:rPr lang="en-US" sz="1000" dirty="0"/>
              <a:t>Carl-Benz-</a:t>
            </a:r>
            <a:r>
              <a:rPr lang="en-US" sz="1000" dirty="0" err="1"/>
              <a:t>Strasse</a:t>
            </a:r>
            <a:endParaRPr lang="en-US" sz="1000" dirty="0"/>
          </a:p>
        </p:txBody>
      </p:sp>
      <p:sp>
        <p:nvSpPr>
          <p:cNvPr id="75" name="Rectangle 74"/>
          <p:cNvSpPr/>
          <p:nvPr/>
        </p:nvSpPr>
        <p:spPr>
          <a:xfrm>
            <a:off x="101597" y="1194637"/>
            <a:ext cx="859531" cy="646331"/>
          </a:xfrm>
          <a:prstGeom prst="rect">
            <a:avLst/>
          </a:prstGeom>
        </p:spPr>
        <p:txBody>
          <a:bodyPr wrap="none">
            <a:spAutoFit/>
          </a:bodyPr>
          <a:lstStyle/>
          <a:p>
            <a:r>
              <a:rPr lang="en-US" dirty="0"/>
              <a:t>1993/4</a:t>
            </a:r>
          </a:p>
          <a:p>
            <a:r>
              <a:rPr lang="en-US" dirty="0"/>
              <a:t>1994/5</a:t>
            </a:r>
          </a:p>
        </p:txBody>
      </p:sp>
      <p:sp>
        <p:nvSpPr>
          <p:cNvPr id="76" name="Rectangle 75">
            <a:extLst>
              <a:ext uri="{FF2B5EF4-FFF2-40B4-BE49-F238E27FC236}">
                <a16:creationId xmlns:a16="http://schemas.microsoft.com/office/drawing/2014/main" id="{8544DD02-1DA5-4814-8822-A844DA9809AA}"/>
              </a:ext>
            </a:extLst>
          </p:cNvPr>
          <p:cNvSpPr/>
          <p:nvPr/>
        </p:nvSpPr>
        <p:spPr>
          <a:xfrm>
            <a:off x="1226162" y="1009511"/>
            <a:ext cx="688770" cy="59071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237427" y="1614600"/>
            <a:ext cx="652367" cy="393466"/>
          </a:xfrm>
          <a:prstGeom prst="rect">
            <a:avLst/>
          </a:prstGeom>
        </p:spPr>
      </p:pic>
      <p:sp>
        <p:nvSpPr>
          <p:cNvPr id="78" name="Rectangle 77">
            <a:extLst>
              <a:ext uri="{FF2B5EF4-FFF2-40B4-BE49-F238E27FC236}">
                <a16:creationId xmlns:a16="http://schemas.microsoft.com/office/drawing/2014/main" id="{8544DD02-1DA5-4814-8822-A844DA9809AA}"/>
              </a:ext>
            </a:extLst>
          </p:cNvPr>
          <p:cNvSpPr/>
          <p:nvPr/>
        </p:nvSpPr>
        <p:spPr>
          <a:xfrm>
            <a:off x="1207090" y="1592711"/>
            <a:ext cx="665307" cy="41535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p:nvCxnSpPr>
        <p:spPr>
          <a:xfrm flipV="1">
            <a:off x="1249162" y="656516"/>
            <a:ext cx="493486" cy="2064657"/>
          </a:xfrm>
          <a:prstGeom prst="line">
            <a:avLst/>
          </a:prstGeom>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917402" y="1988458"/>
            <a:ext cx="1213794" cy="215444"/>
          </a:xfrm>
          <a:prstGeom prst="rect">
            <a:avLst/>
          </a:prstGeom>
          <a:noFill/>
        </p:spPr>
        <p:txBody>
          <a:bodyPr wrap="none" rtlCol="0">
            <a:spAutoFit/>
          </a:bodyPr>
          <a:lstStyle/>
          <a:p>
            <a:r>
              <a:rPr lang="en-US" sz="800" dirty="0"/>
              <a:t>POLICE SIRENS: 12:59PM</a:t>
            </a:r>
          </a:p>
        </p:txBody>
      </p:sp>
      <p:sp>
        <p:nvSpPr>
          <p:cNvPr id="81" name="TextBox 80"/>
          <p:cNvSpPr txBox="1"/>
          <p:nvPr/>
        </p:nvSpPr>
        <p:spPr>
          <a:xfrm>
            <a:off x="6893708" y="2758531"/>
            <a:ext cx="652397" cy="400110"/>
          </a:xfrm>
          <a:prstGeom prst="rect">
            <a:avLst/>
          </a:prstGeom>
          <a:noFill/>
        </p:spPr>
        <p:txBody>
          <a:bodyPr wrap="square" rtlCol="0">
            <a:spAutoFit/>
          </a:bodyPr>
          <a:lstStyle/>
          <a:p>
            <a:r>
              <a:rPr lang="en-US" sz="1000" dirty="0"/>
              <a:t>Melanie </a:t>
            </a:r>
            <a:r>
              <a:rPr lang="en-US" sz="1000" dirty="0" err="1"/>
              <a:t>Nees</a:t>
            </a:r>
            <a:endParaRPr lang="en-US" sz="1000" dirty="0"/>
          </a:p>
        </p:txBody>
      </p:sp>
      <p:pic>
        <p:nvPicPr>
          <p:cNvPr id="82" name="Picture 8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34314" y="2371202"/>
            <a:ext cx="1596469" cy="1195811"/>
          </a:xfrm>
          <a:prstGeom prst="rect">
            <a:avLst/>
          </a:prstGeom>
        </p:spPr>
      </p:pic>
      <p:pic>
        <p:nvPicPr>
          <p:cNvPr id="83" name="Picture 8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0719" y="1802832"/>
            <a:ext cx="1847850" cy="2466975"/>
          </a:xfrm>
          <a:prstGeom prst="rect">
            <a:avLst/>
          </a:prstGeom>
        </p:spPr>
      </p:pic>
      <p:pic>
        <p:nvPicPr>
          <p:cNvPr id="84" name="Picture 8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9461" y="2585734"/>
            <a:ext cx="1340651" cy="1004194"/>
          </a:xfrm>
          <a:prstGeom prst="rect">
            <a:avLst/>
          </a:prstGeom>
        </p:spPr>
      </p:pic>
      <p:cxnSp>
        <p:nvCxnSpPr>
          <p:cNvPr id="86" name="Straight Arrow Connector 85"/>
          <p:cNvCxnSpPr/>
          <p:nvPr/>
        </p:nvCxnSpPr>
        <p:spPr>
          <a:xfrm>
            <a:off x="525741" y="2403813"/>
            <a:ext cx="149762" cy="1556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7" name="Picture 86"/>
          <p:cNvPicPr>
            <a:picLocks noChangeAspect="1"/>
          </p:cNvPicPr>
          <p:nvPr/>
        </p:nvPicPr>
        <p:blipFill>
          <a:blip r:embed="rId10"/>
          <a:stretch>
            <a:fillRect/>
          </a:stretch>
        </p:blipFill>
        <p:spPr>
          <a:xfrm>
            <a:off x="1640800" y="2578371"/>
            <a:ext cx="900496" cy="1358126"/>
          </a:xfrm>
          <a:prstGeom prst="rect">
            <a:avLst/>
          </a:prstGeom>
        </p:spPr>
      </p:pic>
      <p:pic>
        <p:nvPicPr>
          <p:cNvPr id="88" name="Picture 8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1831" y="4721804"/>
            <a:ext cx="1232581" cy="551902"/>
          </a:xfrm>
          <a:prstGeom prst="rect">
            <a:avLst/>
          </a:prstGeom>
        </p:spPr>
      </p:pic>
      <p:pic>
        <p:nvPicPr>
          <p:cNvPr id="89" name="Picture 8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6188" y="4516740"/>
            <a:ext cx="1524000" cy="923544"/>
          </a:xfrm>
          <a:prstGeom prst="rect">
            <a:avLst/>
          </a:prstGeom>
        </p:spPr>
      </p:pic>
      <p:pic>
        <p:nvPicPr>
          <p:cNvPr id="91" name="Picture 9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81929" y="5591236"/>
            <a:ext cx="1394716" cy="1046037"/>
          </a:xfrm>
          <a:prstGeom prst="rect">
            <a:avLst/>
          </a:prstGeom>
        </p:spPr>
      </p:pic>
      <p:sp>
        <p:nvSpPr>
          <p:cNvPr id="80" name="Rectangle 79">
            <a:extLst>
              <a:ext uri="{FF2B5EF4-FFF2-40B4-BE49-F238E27FC236}">
                <a16:creationId xmlns:a16="http://schemas.microsoft.com/office/drawing/2014/main" id="{8544DD02-1DA5-4814-8822-A844DA9809AA}"/>
              </a:ext>
            </a:extLst>
          </p:cNvPr>
          <p:cNvSpPr/>
          <p:nvPr/>
        </p:nvSpPr>
        <p:spPr>
          <a:xfrm>
            <a:off x="11529082" y="6532199"/>
            <a:ext cx="797800" cy="28926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FAA0DED-116D-4B57-87E9-EBC80A0B532E}"/>
              </a:ext>
            </a:extLst>
          </p:cNvPr>
          <p:cNvSpPr/>
          <p:nvPr/>
        </p:nvSpPr>
        <p:spPr>
          <a:xfrm>
            <a:off x="159461" y="1785731"/>
            <a:ext cx="2728918" cy="496815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995A453-9B1F-4535-8D08-52FEC3DD8A52}"/>
              </a:ext>
            </a:extLst>
          </p:cNvPr>
          <p:cNvSpPr/>
          <p:nvPr/>
        </p:nvSpPr>
        <p:spPr>
          <a:xfrm>
            <a:off x="9469570" y="2295263"/>
            <a:ext cx="1884653" cy="133524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1184F791-3546-45DE-BFB3-9010A3D10A84}"/>
              </a:ext>
            </a:extLst>
          </p:cNvPr>
          <p:cNvCxnSpPr/>
          <p:nvPr/>
        </p:nvCxnSpPr>
        <p:spPr>
          <a:xfrm flipV="1">
            <a:off x="9869714" y="2403813"/>
            <a:ext cx="1484509" cy="102518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815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AutoShape 2" descr="Tim Cook: Apple's FBI Fight in San Bernardino Was a 'Very Rigged Case'"/>
          <p:cNvSpPr>
            <a:spLocks noChangeAspect="1" noChangeArrowheads="1"/>
          </p:cNvSpPr>
          <p:nvPr/>
        </p:nvSpPr>
        <p:spPr bwMode="auto">
          <a:xfrm>
            <a:off x="617130" y="1295400"/>
            <a:ext cx="228600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4875" y="1244531"/>
            <a:ext cx="1074256" cy="804655"/>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1120" y="1244531"/>
            <a:ext cx="1098019" cy="804655"/>
          </a:xfrm>
          <a:prstGeom prst="rect">
            <a:avLst/>
          </a:prstGeom>
        </p:spPr>
      </p:pic>
      <p:sp>
        <p:nvSpPr>
          <p:cNvPr id="9" name="TextBox 8"/>
          <p:cNvSpPr txBox="1"/>
          <p:nvPr/>
        </p:nvSpPr>
        <p:spPr>
          <a:xfrm>
            <a:off x="3866322" y="1397000"/>
            <a:ext cx="2564548" cy="369332"/>
          </a:xfrm>
          <a:prstGeom prst="rect">
            <a:avLst/>
          </a:prstGeom>
          <a:noFill/>
        </p:spPr>
        <p:txBody>
          <a:bodyPr wrap="none" rtlCol="0">
            <a:spAutoFit/>
          </a:bodyPr>
          <a:lstStyle/>
          <a:p>
            <a:r>
              <a:rPr lang="en-US" strike="sngStrike" dirty="0"/>
              <a:t>Steve.meiers@gmail.com</a:t>
            </a:r>
          </a:p>
        </p:txBody>
      </p:sp>
      <p:sp>
        <p:nvSpPr>
          <p:cNvPr id="10" name="TextBox 9"/>
          <p:cNvSpPr txBox="1"/>
          <p:nvPr/>
        </p:nvSpPr>
        <p:spPr>
          <a:xfrm>
            <a:off x="3866322" y="1708218"/>
            <a:ext cx="3125792" cy="369332"/>
          </a:xfrm>
          <a:prstGeom prst="rect">
            <a:avLst/>
          </a:prstGeom>
          <a:noFill/>
        </p:spPr>
        <p:txBody>
          <a:bodyPr wrap="none" rtlCol="0">
            <a:spAutoFit/>
          </a:bodyPr>
          <a:lstStyle/>
          <a:p>
            <a:r>
              <a:rPr lang="en-US" dirty="0" err="1"/>
              <a:t>nonPoliceBuilder.nonPoliceMsg</a:t>
            </a:r>
            <a:endParaRPr lang="en-US" dirty="0"/>
          </a:p>
        </p:txBody>
      </p:sp>
      <p:sp>
        <p:nvSpPr>
          <p:cNvPr id="11" name="Rectangle 10"/>
          <p:cNvSpPr/>
          <p:nvPr/>
        </p:nvSpPr>
        <p:spPr>
          <a:xfrm>
            <a:off x="6838122" y="1397000"/>
            <a:ext cx="864704" cy="36933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p:cNvSpPr/>
          <p:nvPr/>
        </p:nvSpPr>
        <p:spPr>
          <a:xfrm flipV="1">
            <a:off x="6838122" y="1399140"/>
            <a:ext cx="854765" cy="254000"/>
          </a:xfrm>
          <a:prstGeom prst="triangl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544DD02-1DA5-4814-8822-A844DA9809AA}"/>
              </a:ext>
            </a:extLst>
          </p:cNvPr>
          <p:cNvSpPr/>
          <p:nvPr/>
        </p:nvSpPr>
        <p:spPr>
          <a:xfrm>
            <a:off x="3731128" y="1243219"/>
            <a:ext cx="4170481" cy="83433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44DD02-1DA5-4814-8822-A844DA9809AA}"/>
              </a:ext>
            </a:extLst>
          </p:cNvPr>
          <p:cNvSpPr/>
          <p:nvPr/>
        </p:nvSpPr>
        <p:spPr>
          <a:xfrm>
            <a:off x="1367084" y="1243218"/>
            <a:ext cx="1122048" cy="83433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544DD02-1DA5-4814-8822-A844DA9809AA}"/>
              </a:ext>
            </a:extLst>
          </p:cNvPr>
          <p:cNvSpPr/>
          <p:nvPr/>
        </p:nvSpPr>
        <p:spPr>
          <a:xfrm>
            <a:off x="2549105" y="1243218"/>
            <a:ext cx="1122048" cy="83433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183747" y="1323692"/>
            <a:ext cx="1183337" cy="646331"/>
          </a:xfrm>
          <a:prstGeom prst="rect">
            <a:avLst/>
          </a:prstGeom>
          <a:noFill/>
        </p:spPr>
        <p:txBody>
          <a:bodyPr wrap="none" rtlCol="0">
            <a:spAutoFit/>
          </a:bodyPr>
          <a:lstStyle/>
          <a:p>
            <a:r>
              <a:rPr lang="en-US" dirty="0"/>
              <a:t>11:37AM</a:t>
            </a:r>
          </a:p>
          <a:p>
            <a:r>
              <a:rPr lang="en-US" dirty="0"/>
              <a:t>9/18/2023</a:t>
            </a:r>
          </a:p>
        </p:txBody>
      </p:sp>
      <p:cxnSp>
        <p:nvCxnSpPr>
          <p:cNvPr id="18" name="Straight Connector 17"/>
          <p:cNvCxnSpPr/>
          <p:nvPr/>
        </p:nvCxnSpPr>
        <p:spPr>
          <a:xfrm>
            <a:off x="308113" y="2246243"/>
            <a:ext cx="11579087"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47652" y="1243218"/>
            <a:ext cx="2072490" cy="369332"/>
          </a:xfrm>
          <a:prstGeom prst="rect">
            <a:avLst/>
          </a:prstGeom>
          <a:noFill/>
        </p:spPr>
        <p:txBody>
          <a:bodyPr wrap="none" rtlCol="0">
            <a:spAutoFit/>
          </a:bodyPr>
          <a:lstStyle/>
          <a:p>
            <a:r>
              <a:rPr lang="en-US" dirty="0"/>
              <a:t>Sent: 11:37AM 9/18</a:t>
            </a:r>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3896" y="938743"/>
            <a:ext cx="733304" cy="733304"/>
          </a:xfrm>
          <a:prstGeom prst="rect">
            <a:avLst/>
          </a:prstGeom>
        </p:spPr>
      </p:pic>
      <p:pic>
        <p:nvPicPr>
          <p:cNvPr id="39" name="Picture 38"/>
          <p:cNvPicPr>
            <a:picLocks noChangeAspect="1"/>
          </p:cNvPicPr>
          <p:nvPr/>
        </p:nvPicPr>
        <p:blipFill>
          <a:blip r:embed="rId5"/>
          <a:stretch>
            <a:fillRect/>
          </a:stretch>
        </p:blipFill>
        <p:spPr>
          <a:xfrm>
            <a:off x="10385873" y="1606794"/>
            <a:ext cx="799853" cy="639449"/>
          </a:xfrm>
          <a:prstGeom prst="rect">
            <a:avLst/>
          </a:prstGeom>
        </p:spPr>
      </p:pic>
      <p:sp>
        <p:nvSpPr>
          <p:cNvPr id="40" name="TextBox 39"/>
          <p:cNvSpPr txBox="1"/>
          <p:nvPr/>
        </p:nvSpPr>
        <p:spPr>
          <a:xfrm>
            <a:off x="10244401" y="1607898"/>
            <a:ext cx="1422184" cy="369332"/>
          </a:xfrm>
          <a:prstGeom prst="rect">
            <a:avLst/>
          </a:prstGeom>
          <a:noFill/>
        </p:spPr>
        <p:txBody>
          <a:bodyPr wrap="none" rtlCol="0">
            <a:spAutoFit/>
          </a:bodyPr>
          <a:lstStyle/>
          <a:p>
            <a:r>
              <a:rPr lang="en-US" dirty="0" err="1"/>
              <a:t>ICC.</a:t>
            </a:r>
            <a:r>
              <a:rPr lang="en-US" sz="800" strike="sngStrike" dirty="0" err="1"/>
              <a:t>putin.gorbhace.marx</a:t>
            </a:r>
            <a:endParaRPr lang="en-US" sz="800" strike="sngStrike" dirty="0"/>
          </a:p>
        </p:txBody>
      </p:sp>
      <p:sp>
        <p:nvSpPr>
          <p:cNvPr id="41" name="TextBox 40"/>
          <p:cNvSpPr txBox="1"/>
          <p:nvPr/>
        </p:nvSpPr>
        <p:spPr>
          <a:xfrm>
            <a:off x="10950812" y="1639973"/>
            <a:ext cx="1066510" cy="369332"/>
          </a:xfrm>
          <a:prstGeom prst="rect">
            <a:avLst/>
          </a:prstGeom>
          <a:solidFill>
            <a:srgbClr val="C00000"/>
          </a:solidFill>
        </p:spPr>
        <p:txBody>
          <a:bodyPr wrap="none" rtlCol="0">
            <a:spAutoFit/>
          </a:bodyPr>
          <a:lstStyle/>
          <a:p>
            <a:r>
              <a:rPr lang="en-US" dirty="0">
                <a:solidFill>
                  <a:schemeClr val="bg1"/>
                </a:solidFill>
              </a:rPr>
              <a:t>TIMOTHY</a:t>
            </a:r>
          </a:p>
        </p:txBody>
      </p:sp>
      <p:sp>
        <p:nvSpPr>
          <p:cNvPr id="42" name="TextBox 41"/>
          <p:cNvSpPr txBox="1"/>
          <p:nvPr/>
        </p:nvSpPr>
        <p:spPr>
          <a:xfrm>
            <a:off x="9047001" y="1727194"/>
            <a:ext cx="494046" cy="230832"/>
          </a:xfrm>
          <a:prstGeom prst="rect">
            <a:avLst/>
          </a:prstGeom>
          <a:noFill/>
        </p:spPr>
        <p:txBody>
          <a:bodyPr wrap="none" rtlCol="0">
            <a:spAutoFit/>
          </a:bodyPr>
          <a:lstStyle/>
          <a:p>
            <a:r>
              <a:rPr lang="en-US" sz="900" strike="sngStrike" dirty="0" err="1"/>
              <a:t>angela</a:t>
            </a:r>
            <a:endParaRPr lang="en-US" sz="900" strike="sngStrike" dirty="0"/>
          </a:p>
        </p:txBody>
      </p:sp>
      <p:cxnSp>
        <p:nvCxnSpPr>
          <p:cNvPr id="44" name="Straight Connector 43"/>
          <p:cNvCxnSpPr/>
          <p:nvPr/>
        </p:nvCxnSpPr>
        <p:spPr>
          <a:xfrm flipV="1">
            <a:off x="1490870" y="1397000"/>
            <a:ext cx="914400" cy="56102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V="1">
            <a:off x="3063833" y="1482587"/>
            <a:ext cx="128651" cy="410297"/>
          </a:xfrm>
          <a:prstGeom prst="line">
            <a:avLst/>
          </a:prstGeom>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8710715" y="1824639"/>
            <a:ext cx="928459" cy="507831"/>
          </a:xfrm>
          <a:prstGeom prst="rect">
            <a:avLst/>
          </a:prstGeom>
          <a:noFill/>
        </p:spPr>
        <p:txBody>
          <a:bodyPr wrap="none" rtlCol="0">
            <a:spAutoFit/>
          </a:bodyPr>
          <a:lstStyle/>
          <a:p>
            <a:r>
              <a:rPr lang="en-US" sz="900" dirty="0" err="1"/>
              <a:t>Wait_time</a:t>
            </a:r>
            <a:endParaRPr lang="en-US" sz="900" dirty="0"/>
          </a:p>
          <a:p>
            <a:r>
              <a:rPr lang="en-US" sz="900" dirty="0" err="1"/>
              <a:t>Alg.KOCHEMAN</a:t>
            </a:r>
            <a:endParaRPr lang="en-US" sz="900" dirty="0"/>
          </a:p>
          <a:p>
            <a:r>
              <a:rPr lang="en-US" sz="900" dirty="0" err="1"/>
              <a:t>Alg.angela</a:t>
            </a:r>
            <a:endParaRPr lang="en-US" sz="900" dirty="0"/>
          </a:p>
        </p:txBody>
      </p:sp>
      <p:pic>
        <p:nvPicPr>
          <p:cNvPr id="50" name="Picture 49"/>
          <p:cNvPicPr>
            <a:picLocks noChangeAspect="1"/>
          </p:cNvPicPr>
          <p:nvPr/>
        </p:nvPicPr>
        <p:blipFill>
          <a:blip r:embed="rId6"/>
          <a:stretch>
            <a:fillRect/>
          </a:stretch>
        </p:blipFill>
        <p:spPr>
          <a:xfrm>
            <a:off x="1352226" y="3186100"/>
            <a:ext cx="4153970" cy="2518243"/>
          </a:xfrm>
          <a:prstGeom prst="rect">
            <a:avLst/>
          </a:prstGeom>
        </p:spPr>
      </p:pic>
      <p:sp>
        <p:nvSpPr>
          <p:cNvPr id="51" name="TextBox 50"/>
          <p:cNvSpPr txBox="1"/>
          <p:nvPr/>
        </p:nvSpPr>
        <p:spPr>
          <a:xfrm>
            <a:off x="273778" y="2296063"/>
            <a:ext cx="5217519" cy="369332"/>
          </a:xfrm>
          <a:prstGeom prst="rect">
            <a:avLst/>
          </a:prstGeom>
          <a:noFill/>
        </p:spPr>
        <p:txBody>
          <a:bodyPr wrap="none" rtlCol="0">
            <a:spAutoFit/>
          </a:bodyPr>
          <a:lstStyle/>
          <a:p>
            <a:r>
              <a:rPr lang="en-US" b="1" dirty="0"/>
              <a:t>IMPORT</a:t>
            </a:r>
            <a:r>
              <a:rPr lang="en-US" dirty="0"/>
              <a:t> G.MAINSTREET</a:t>
            </a:r>
            <a:r>
              <a:rPr lang="en-US" dirty="0">
                <a:sym typeface="Wingdings" panose="05000000000000000000" pitchFamily="2" charset="2"/>
              </a:rPr>
              <a:t>(</a:t>
            </a:r>
            <a:r>
              <a:rPr lang="en-US" dirty="0"/>
              <a:t>SF:LV:PENTAGON.BASE.PAUL)</a:t>
            </a:r>
          </a:p>
        </p:txBody>
      </p:sp>
      <p:sp>
        <p:nvSpPr>
          <p:cNvPr id="58" name="TextBox 57"/>
          <p:cNvSpPr txBox="1"/>
          <p:nvPr/>
        </p:nvSpPr>
        <p:spPr>
          <a:xfrm>
            <a:off x="8319052" y="2667848"/>
            <a:ext cx="1239442" cy="338554"/>
          </a:xfrm>
          <a:prstGeom prst="rect">
            <a:avLst/>
          </a:prstGeom>
          <a:noFill/>
        </p:spPr>
        <p:txBody>
          <a:bodyPr wrap="none" rtlCol="0">
            <a:spAutoFit/>
          </a:bodyPr>
          <a:lstStyle/>
          <a:p>
            <a:r>
              <a:rPr lang="en-US" sz="800" strike="sngStrike" dirty="0" err="1"/>
              <a:t>Ddr</a:t>
            </a:r>
            <a:r>
              <a:rPr lang="en-US" sz="800" strike="sngStrike" dirty="0"/>
              <a:t> </a:t>
            </a:r>
            <a:r>
              <a:rPr lang="en-US" sz="800" strike="sngStrike" dirty="0" err="1"/>
              <a:t>spy,angela</a:t>
            </a:r>
            <a:r>
              <a:rPr lang="en-US" sz="800" strike="sngStrike" dirty="0"/>
              <a:t> </a:t>
            </a:r>
            <a:r>
              <a:rPr lang="en-US" sz="800" strike="sngStrike" dirty="0" err="1"/>
              <a:t>ricardo</a:t>
            </a:r>
            <a:endParaRPr lang="en-US" sz="800" strike="sngStrike" dirty="0"/>
          </a:p>
          <a:p>
            <a:r>
              <a:rPr lang="en-US" sz="800" strike="sngStrike" dirty="0" err="1"/>
              <a:t>Ciggerets</a:t>
            </a:r>
            <a:r>
              <a:rPr lang="en-US" sz="800" strike="sngStrike" dirty="0"/>
              <a:t> and </a:t>
            </a:r>
            <a:r>
              <a:rPr lang="en-US" sz="800" strike="sngStrike" dirty="0" err="1"/>
              <a:t>apparment</a:t>
            </a:r>
            <a:endParaRPr lang="en-US" sz="800" strike="sngStrike" dirty="0"/>
          </a:p>
        </p:txBody>
      </p:sp>
      <p:sp>
        <p:nvSpPr>
          <p:cNvPr id="59" name="Rectangle 58">
            <a:extLst>
              <a:ext uri="{FF2B5EF4-FFF2-40B4-BE49-F238E27FC236}">
                <a16:creationId xmlns:a16="http://schemas.microsoft.com/office/drawing/2014/main" id="{8544DD02-1DA5-4814-8822-A844DA9809AA}"/>
              </a:ext>
            </a:extLst>
          </p:cNvPr>
          <p:cNvSpPr/>
          <p:nvPr/>
        </p:nvSpPr>
        <p:spPr>
          <a:xfrm>
            <a:off x="1367084" y="3132963"/>
            <a:ext cx="4139111" cy="257138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flipH="1">
            <a:off x="5128591" y="3009900"/>
            <a:ext cx="3190461" cy="20689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1490870" y="2699266"/>
            <a:ext cx="2375453" cy="948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2882538" y="2883932"/>
            <a:ext cx="5237733" cy="485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7"/>
          <a:stretch>
            <a:fillRect/>
          </a:stretch>
        </p:blipFill>
        <p:spPr>
          <a:xfrm>
            <a:off x="7569426" y="3644090"/>
            <a:ext cx="1369347" cy="1627586"/>
          </a:xfrm>
          <a:prstGeom prst="rect">
            <a:avLst/>
          </a:prstGeom>
        </p:spPr>
      </p:pic>
      <p:sp>
        <p:nvSpPr>
          <p:cNvPr id="63" name="Rectangle 62">
            <a:extLst>
              <a:ext uri="{FF2B5EF4-FFF2-40B4-BE49-F238E27FC236}">
                <a16:creationId xmlns:a16="http://schemas.microsoft.com/office/drawing/2014/main" id="{8544DD02-1DA5-4814-8822-A844DA9809AA}"/>
              </a:ext>
            </a:extLst>
          </p:cNvPr>
          <p:cNvSpPr/>
          <p:nvPr/>
        </p:nvSpPr>
        <p:spPr>
          <a:xfrm>
            <a:off x="7569426" y="3589608"/>
            <a:ext cx="1369347" cy="168206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544DD02-1DA5-4814-8822-A844DA9809AA}"/>
              </a:ext>
            </a:extLst>
          </p:cNvPr>
          <p:cNvSpPr/>
          <p:nvPr/>
        </p:nvSpPr>
        <p:spPr>
          <a:xfrm>
            <a:off x="317111" y="2325406"/>
            <a:ext cx="11349474" cy="435369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2380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F447A6-92C6-4886-B409-21AD18CC18A4}"/>
              </a:ext>
            </a:extLst>
          </p:cNvPr>
          <p:cNvPicPr>
            <a:picLocks noChangeAspect="1"/>
          </p:cNvPicPr>
          <p:nvPr/>
        </p:nvPicPr>
        <p:blipFill>
          <a:blip r:embed="rId2"/>
          <a:stretch>
            <a:fillRect/>
          </a:stretch>
        </p:blipFill>
        <p:spPr>
          <a:xfrm>
            <a:off x="10251602" y="1474894"/>
            <a:ext cx="1810962" cy="2731289"/>
          </a:xfrm>
          <a:prstGeom prst="rect">
            <a:avLst/>
          </a:prstGeom>
        </p:spPr>
      </p:pic>
      <p:sp>
        <p:nvSpPr>
          <p:cNvPr id="5" name="Rectangle 4">
            <a:extLst>
              <a:ext uri="{FF2B5EF4-FFF2-40B4-BE49-F238E27FC236}">
                <a16:creationId xmlns:a16="http://schemas.microsoft.com/office/drawing/2014/main" id="{5DF7B681-E423-4CDD-B886-DEF86A272E58}"/>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35054E91-7832-4C2B-AABC-77CB70F13283}"/>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TextBox 6">
            <a:extLst>
              <a:ext uri="{FF2B5EF4-FFF2-40B4-BE49-F238E27FC236}">
                <a16:creationId xmlns:a16="http://schemas.microsoft.com/office/drawing/2014/main" id="{E4BF9AAC-6885-412C-9553-835DF2133E8B}"/>
              </a:ext>
            </a:extLst>
          </p:cNvPr>
          <p:cNvSpPr txBox="1"/>
          <p:nvPr/>
        </p:nvSpPr>
        <p:spPr>
          <a:xfrm>
            <a:off x="438412" y="6210300"/>
            <a:ext cx="1555234" cy="369332"/>
          </a:xfrm>
          <a:prstGeom prst="rect">
            <a:avLst/>
          </a:prstGeom>
          <a:noFill/>
        </p:spPr>
        <p:txBody>
          <a:bodyPr wrap="none" rtlCol="0">
            <a:spAutoFit/>
          </a:bodyPr>
          <a:lstStyle/>
          <a:p>
            <a:r>
              <a:rPr lang="en-US" dirty="0"/>
              <a:t>POLICE SIRENS</a:t>
            </a:r>
          </a:p>
        </p:txBody>
      </p:sp>
      <p:sp>
        <p:nvSpPr>
          <p:cNvPr id="8" name="TextBox 7">
            <a:extLst>
              <a:ext uri="{FF2B5EF4-FFF2-40B4-BE49-F238E27FC236}">
                <a16:creationId xmlns:a16="http://schemas.microsoft.com/office/drawing/2014/main" id="{5C312101-1A0E-4D1A-A1ED-F86CB734CB3B}"/>
              </a:ext>
            </a:extLst>
          </p:cNvPr>
          <p:cNvSpPr txBox="1"/>
          <p:nvPr/>
        </p:nvSpPr>
        <p:spPr>
          <a:xfrm>
            <a:off x="2129425" y="6210300"/>
            <a:ext cx="598241" cy="369332"/>
          </a:xfrm>
          <a:prstGeom prst="rect">
            <a:avLst/>
          </a:prstGeom>
          <a:noFill/>
        </p:spPr>
        <p:txBody>
          <a:bodyPr wrap="none" rtlCol="0">
            <a:spAutoFit/>
          </a:bodyPr>
          <a:lstStyle/>
          <a:p>
            <a:r>
              <a:rPr lang="en-US" dirty="0"/>
              <a:t>6:48</a:t>
            </a:r>
          </a:p>
        </p:txBody>
      </p:sp>
      <p:pic>
        <p:nvPicPr>
          <p:cNvPr id="10" name="Picture 9">
            <a:extLst>
              <a:ext uri="{FF2B5EF4-FFF2-40B4-BE49-F238E27FC236}">
                <a16:creationId xmlns:a16="http://schemas.microsoft.com/office/drawing/2014/main" id="{AB5CC66A-7B35-479D-99E1-CE45BD4B96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5522" y="5898366"/>
            <a:ext cx="1532202" cy="858033"/>
          </a:xfrm>
          <a:prstGeom prst="rect">
            <a:avLst/>
          </a:prstGeom>
        </p:spPr>
      </p:pic>
      <p:sp>
        <p:nvSpPr>
          <p:cNvPr id="11" name="TextBox 10">
            <a:extLst>
              <a:ext uri="{FF2B5EF4-FFF2-40B4-BE49-F238E27FC236}">
                <a16:creationId xmlns:a16="http://schemas.microsoft.com/office/drawing/2014/main" id="{BF9FBFA5-2D60-408C-B0BD-B2DA1EB9058C}"/>
              </a:ext>
            </a:extLst>
          </p:cNvPr>
          <p:cNvSpPr txBox="1"/>
          <p:nvPr/>
        </p:nvSpPr>
        <p:spPr>
          <a:xfrm>
            <a:off x="3144033" y="5486400"/>
            <a:ext cx="1173719" cy="369332"/>
          </a:xfrm>
          <a:prstGeom prst="rect">
            <a:avLst/>
          </a:prstGeom>
          <a:noFill/>
        </p:spPr>
        <p:txBody>
          <a:bodyPr wrap="none" rtlCol="0">
            <a:spAutoFit/>
          </a:bodyPr>
          <a:lstStyle/>
          <a:p>
            <a:r>
              <a:rPr lang="en-US" dirty="0"/>
              <a:t>1990 MLK </a:t>
            </a:r>
          </a:p>
        </p:txBody>
      </p:sp>
      <p:sp>
        <p:nvSpPr>
          <p:cNvPr id="12" name="Cube 11">
            <a:extLst>
              <a:ext uri="{FF2B5EF4-FFF2-40B4-BE49-F238E27FC236}">
                <a16:creationId xmlns:a16="http://schemas.microsoft.com/office/drawing/2014/main" id="{F56337B9-E284-4649-ABC5-D130521B45ED}"/>
              </a:ext>
            </a:extLst>
          </p:cNvPr>
          <p:cNvSpPr/>
          <p:nvPr/>
        </p:nvSpPr>
        <p:spPr>
          <a:xfrm>
            <a:off x="4317752" y="5486400"/>
            <a:ext cx="755289" cy="41196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13" name="TextBox 12">
            <a:extLst>
              <a:ext uri="{FF2B5EF4-FFF2-40B4-BE49-F238E27FC236}">
                <a16:creationId xmlns:a16="http://schemas.microsoft.com/office/drawing/2014/main" id="{7AA493E1-B610-4E4B-85D1-E6CCE0631031}"/>
              </a:ext>
            </a:extLst>
          </p:cNvPr>
          <p:cNvSpPr txBox="1"/>
          <p:nvPr/>
        </p:nvSpPr>
        <p:spPr>
          <a:xfrm>
            <a:off x="7897675" y="5635392"/>
            <a:ext cx="652743" cy="369332"/>
          </a:xfrm>
          <a:prstGeom prst="rect">
            <a:avLst/>
          </a:prstGeom>
          <a:noFill/>
        </p:spPr>
        <p:txBody>
          <a:bodyPr wrap="none" rtlCol="0">
            <a:spAutoFit/>
          </a:bodyPr>
          <a:lstStyle/>
          <a:p>
            <a:r>
              <a:rPr lang="en-US" dirty="0"/>
              <a:t>2015</a:t>
            </a:r>
          </a:p>
        </p:txBody>
      </p:sp>
      <p:sp>
        <p:nvSpPr>
          <p:cNvPr id="16" name="Cube 15">
            <a:extLst>
              <a:ext uri="{FF2B5EF4-FFF2-40B4-BE49-F238E27FC236}">
                <a16:creationId xmlns:a16="http://schemas.microsoft.com/office/drawing/2014/main" id="{D90538BB-D46E-4512-ACEC-DA90C66561FA}"/>
              </a:ext>
            </a:extLst>
          </p:cNvPr>
          <p:cNvSpPr/>
          <p:nvPr/>
        </p:nvSpPr>
        <p:spPr>
          <a:xfrm>
            <a:off x="8639232" y="5688753"/>
            <a:ext cx="755289" cy="41196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17" name="TextBox 16">
            <a:extLst>
              <a:ext uri="{FF2B5EF4-FFF2-40B4-BE49-F238E27FC236}">
                <a16:creationId xmlns:a16="http://schemas.microsoft.com/office/drawing/2014/main" id="{650000D2-FE9C-4273-ADCA-840AFEF7A47C}"/>
              </a:ext>
            </a:extLst>
          </p:cNvPr>
          <p:cNvSpPr txBox="1"/>
          <p:nvPr/>
        </p:nvSpPr>
        <p:spPr>
          <a:xfrm>
            <a:off x="9829856" y="5537930"/>
            <a:ext cx="652743" cy="369332"/>
          </a:xfrm>
          <a:prstGeom prst="rect">
            <a:avLst/>
          </a:prstGeom>
          <a:noFill/>
        </p:spPr>
        <p:txBody>
          <a:bodyPr wrap="none" rtlCol="0">
            <a:spAutoFit/>
          </a:bodyPr>
          <a:lstStyle/>
          <a:p>
            <a:r>
              <a:rPr lang="en-US" dirty="0"/>
              <a:t>2023</a:t>
            </a:r>
          </a:p>
        </p:txBody>
      </p:sp>
      <p:sp>
        <p:nvSpPr>
          <p:cNvPr id="18" name="TextBox 17">
            <a:extLst>
              <a:ext uri="{FF2B5EF4-FFF2-40B4-BE49-F238E27FC236}">
                <a16:creationId xmlns:a16="http://schemas.microsoft.com/office/drawing/2014/main" id="{36D74A8A-47AC-44EC-AD0D-44A03A65A47F}"/>
              </a:ext>
            </a:extLst>
          </p:cNvPr>
          <p:cNvSpPr txBox="1"/>
          <p:nvPr/>
        </p:nvSpPr>
        <p:spPr>
          <a:xfrm>
            <a:off x="11060482" y="5348614"/>
            <a:ext cx="846707" cy="369332"/>
          </a:xfrm>
          <a:prstGeom prst="rect">
            <a:avLst/>
          </a:prstGeom>
          <a:noFill/>
        </p:spPr>
        <p:txBody>
          <a:bodyPr wrap="none" rtlCol="0">
            <a:spAutoFit/>
          </a:bodyPr>
          <a:lstStyle/>
          <a:p>
            <a:r>
              <a:rPr lang="en-US" dirty="0"/>
              <a:t>POLICE</a:t>
            </a:r>
          </a:p>
        </p:txBody>
      </p:sp>
      <p:sp>
        <p:nvSpPr>
          <p:cNvPr id="19" name="Cube 18">
            <a:extLst>
              <a:ext uri="{FF2B5EF4-FFF2-40B4-BE49-F238E27FC236}">
                <a16:creationId xmlns:a16="http://schemas.microsoft.com/office/drawing/2014/main" id="{A84788F1-725B-4F78-A6AB-7BB2D74973A9}"/>
              </a:ext>
            </a:extLst>
          </p:cNvPr>
          <p:cNvSpPr/>
          <p:nvPr/>
        </p:nvSpPr>
        <p:spPr>
          <a:xfrm>
            <a:off x="10429659" y="5323562"/>
            <a:ext cx="652743" cy="43057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a:t>
            </a:r>
          </a:p>
        </p:txBody>
      </p:sp>
      <p:sp>
        <p:nvSpPr>
          <p:cNvPr id="20" name="Arrow: Right 19">
            <a:extLst>
              <a:ext uri="{FF2B5EF4-FFF2-40B4-BE49-F238E27FC236}">
                <a16:creationId xmlns:a16="http://schemas.microsoft.com/office/drawing/2014/main" id="{E07AD653-41CE-4C66-A460-210A335F1CA1}"/>
              </a:ext>
            </a:extLst>
          </p:cNvPr>
          <p:cNvSpPr/>
          <p:nvPr/>
        </p:nvSpPr>
        <p:spPr>
          <a:xfrm flipH="1">
            <a:off x="5053904" y="4596647"/>
            <a:ext cx="4113401" cy="1166752"/>
          </a:xfrm>
          <a:prstGeom prst="rightArrow">
            <a:avLst/>
          </a:prstGeom>
          <a:solidFill>
            <a:srgbClr val="FF0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51CB6146-B25F-4A2D-BBE3-23CDF6C336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7184" y="4872081"/>
            <a:ext cx="493875" cy="334677"/>
          </a:xfrm>
          <a:prstGeom prst="rect">
            <a:avLst/>
          </a:prstGeom>
        </p:spPr>
      </p:pic>
      <p:sp>
        <p:nvSpPr>
          <p:cNvPr id="15" name="TextBox 14">
            <a:extLst>
              <a:ext uri="{FF2B5EF4-FFF2-40B4-BE49-F238E27FC236}">
                <a16:creationId xmlns:a16="http://schemas.microsoft.com/office/drawing/2014/main" id="{7F27029F-4AAF-49D0-88ED-3E6AA6C2C0B6}"/>
              </a:ext>
            </a:extLst>
          </p:cNvPr>
          <p:cNvSpPr txBox="1"/>
          <p:nvPr/>
        </p:nvSpPr>
        <p:spPr>
          <a:xfrm>
            <a:off x="5702123" y="5127763"/>
            <a:ext cx="3232488" cy="369332"/>
          </a:xfrm>
          <a:prstGeom prst="rect">
            <a:avLst/>
          </a:prstGeom>
          <a:noFill/>
        </p:spPr>
        <p:txBody>
          <a:bodyPr wrap="none" rtlCol="0">
            <a:spAutoFit/>
          </a:bodyPr>
          <a:lstStyle/>
          <a:p>
            <a:r>
              <a:rPr lang="en-US" dirty="0"/>
              <a:t>!</a:t>
            </a:r>
            <a:r>
              <a:rPr lang="en-US" dirty="0" err="1"/>
              <a:t>PENTAGON.</a:t>
            </a:r>
            <a:r>
              <a:rPr lang="en-US" strike="sngStrike" dirty="0" err="1"/>
              <a:t>eemea.cosco.apple</a:t>
            </a:r>
            <a:endParaRPr lang="en-US" strike="sngStrike" dirty="0"/>
          </a:p>
        </p:txBody>
      </p:sp>
      <p:sp>
        <p:nvSpPr>
          <p:cNvPr id="14" name="TextBox 13">
            <a:extLst>
              <a:ext uri="{FF2B5EF4-FFF2-40B4-BE49-F238E27FC236}">
                <a16:creationId xmlns:a16="http://schemas.microsoft.com/office/drawing/2014/main" id="{715532DF-E1E0-4D91-8088-4CD2D3DB0B85}"/>
              </a:ext>
            </a:extLst>
          </p:cNvPr>
          <p:cNvSpPr txBox="1"/>
          <p:nvPr/>
        </p:nvSpPr>
        <p:spPr>
          <a:xfrm>
            <a:off x="5702154" y="4829195"/>
            <a:ext cx="1790427" cy="369332"/>
          </a:xfrm>
          <a:prstGeom prst="rect">
            <a:avLst/>
          </a:prstGeom>
          <a:noFill/>
        </p:spPr>
        <p:txBody>
          <a:bodyPr wrap="none" rtlCol="0">
            <a:spAutoFit/>
          </a:bodyPr>
          <a:lstStyle/>
          <a:p>
            <a:r>
              <a:rPr lang="en-US" dirty="0" err="1"/>
              <a:t>PENTAGON.</a:t>
            </a:r>
            <a:r>
              <a:rPr lang="en-US" sz="800" strike="sngStrike" dirty="0" err="1"/>
              <a:t>emea.cosco</a:t>
            </a:r>
            <a:endParaRPr lang="en-US" sz="800" strike="sngStrike" dirty="0"/>
          </a:p>
        </p:txBody>
      </p:sp>
      <p:pic>
        <p:nvPicPr>
          <p:cNvPr id="23" name="Picture 22">
            <a:extLst>
              <a:ext uri="{FF2B5EF4-FFF2-40B4-BE49-F238E27FC236}">
                <a16:creationId xmlns:a16="http://schemas.microsoft.com/office/drawing/2014/main" id="{59560CFB-A289-4AD0-A73E-CC21515CD1F2}"/>
              </a:ext>
            </a:extLst>
          </p:cNvPr>
          <p:cNvPicPr>
            <a:picLocks noChangeAspect="1"/>
          </p:cNvPicPr>
          <p:nvPr/>
        </p:nvPicPr>
        <p:blipFill>
          <a:blip r:embed="rId5"/>
          <a:stretch>
            <a:fillRect/>
          </a:stretch>
        </p:blipFill>
        <p:spPr>
          <a:xfrm>
            <a:off x="10693773" y="5820058"/>
            <a:ext cx="958897" cy="582679"/>
          </a:xfrm>
          <a:prstGeom prst="rect">
            <a:avLst/>
          </a:prstGeom>
        </p:spPr>
      </p:pic>
      <p:pic>
        <p:nvPicPr>
          <p:cNvPr id="24" name="Picture 23">
            <a:extLst>
              <a:ext uri="{FF2B5EF4-FFF2-40B4-BE49-F238E27FC236}">
                <a16:creationId xmlns:a16="http://schemas.microsoft.com/office/drawing/2014/main" id="{C27554E8-51D9-4366-AC47-06F356BE8705}"/>
              </a:ext>
            </a:extLst>
          </p:cNvPr>
          <p:cNvPicPr>
            <a:picLocks noChangeAspect="1"/>
          </p:cNvPicPr>
          <p:nvPr/>
        </p:nvPicPr>
        <p:blipFill>
          <a:blip r:embed="rId5"/>
          <a:stretch>
            <a:fillRect/>
          </a:stretch>
        </p:blipFill>
        <p:spPr>
          <a:xfrm>
            <a:off x="10907582" y="5996953"/>
            <a:ext cx="958897" cy="582679"/>
          </a:xfrm>
          <a:prstGeom prst="rect">
            <a:avLst/>
          </a:prstGeom>
        </p:spPr>
      </p:pic>
      <p:cxnSp>
        <p:nvCxnSpPr>
          <p:cNvPr id="26" name="Straight Connector 25">
            <a:extLst>
              <a:ext uri="{FF2B5EF4-FFF2-40B4-BE49-F238E27FC236}">
                <a16:creationId xmlns:a16="http://schemas.microsoft.com/office/drawing/2014/main" id="{C5706AF8-1D39-4E57-B9EA-AE924691B247}"/>
              </a:ext>
            </a:extLst>
          </p:cNvPr>
          <p:cNvCxnSpPr/>
          <p:nvPr/>
        </p:nvCxnSpPr>
        <p:spPr>
          <a:xfrm>
            <a:off x="137786" y="4596647"/>
            <a:ext cx="11924778" cy="0"/>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EC4EF91D-BF5C-403C-A7EF-D02B7FC7D8F3}"/>
              </a:ext>
            </a:extLst>
          </p:cNvPr>
          <p:cNvPicPr>
            <a:picLocks noChangeAspect="1"/>
          </p:cNvPicPr>
          <p:nvPr/>
        </p:nvPicPr>
        <p:blipFill>
          <a:blip r:embed="rId6"/>
          <a:stretch>
            <a:fillRect/>
          </a:stretch>
        </p:blipFill>
        <p:spPr>
          <a:xfrm>
            <a:off x="1792816" y="4669765"/>
            <a:ext cx="941655" cy="995465"/>
          </a:xfrm>
          <a:prstGeom prst="rect">
            <a:avLst/>
          </a:prstGeom>
        </p:spPr>
      </p:pic>
      <p:pic>
        <p:nvPicPr>
          <p:cNvPr id="28" name="Picture 27">
            <a:extLst>
              <a:ext uri="{FF2B5EF4-FFF2-40B4-BE49-F238E27FC236}">
                <a16:creationId xmlns:a16="http://schemas.microsoft.com/office/drawing/2014/main" id="{B4F1B885-8288-484E-A162-C77678AF75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5503" y="1455704"/>
            <a:ext cx="3606169" cy="2704627"/>
          </a:xfrm>
          <a:prstGeom prst="rect">
            <a:avLst/>
          </a:prstGeom>
        </p:spPr>
      </p:pic>
      <p:pic>
        <p:nvPicPr>
          <p:cNvPr id="29" name="Picture 28">
            <a:extLst>
              <a:ext uri="{FF2B5EF4-FFF2-40B4-BE49-F238E27FC236}">
                <a16:creationId xmlns:a16="http://schemas.microsoft.com/office/drawing/2014/main" id="{869E71E3-597C-4AD4-A197-20CE0917F28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42784" y="1474893"/>
            <a:ext cx="4002789" cy="2662011"/>
          </a:xfrm>
          <a:prstGeom prst="rect">
            <a:avLst/>
          </a:prstGeom>
        </p:spPr>
      </p:pic>
      <p:pic>
        <p:nvPicPr>
          <p:cNvPr id="35" name="Picture 34">
            <a:extLst>
              <a:ext uri="{FF2B5EF4-FFF2-40B4-BE49-F238E27FC236}">
                <a16:creationId xmlns:a16="http://schemas.microsoft.com/office/drawing/2014/main" id="{FB711CB0-B0B1-43FF-95D2-9F0D2C25924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3125" y="4705429"/>
            <a:ext cx="1508335" cy="844668"/>
          </a:xfrm>
          <a:prstGeom prst="rect">
            <a:avLst/>
          </a:prstGeom>
        </p:spPr>
      </p:pic>
      <p:cxnSp>
        <p:nvCxnSpPr>
          <p:cNvPr id="37" name="Straight Arrow Connector 36">
            <a:extLst>
              <a:ext uri="{FF2B5EF4-FFF2-40B4-BE49-F238E27FC236}">
                <a16:creationId xmlns:a16="http://schemas.microsoft.com/office/drawing/2014/main" id="{6EDAA044-90E2-4AA7-8987-1AD31AB38B32}"/>
              </a:ext>
            </a:extLst>
          </p:cNvPr>
          <p:cNvCxnSpPr/>
          <p:nvPr/>
        </p:nvCxnSpPr>
        <p:spPr>
          <a:xfrm flipH="1" flipV="1">
            <a:off x="2357794" y="5180023"/>
            <a:ext cx="915646" cy="58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502CCD67-49E2-4FE1-B17F-3B92E8A51F7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1168" y="2758343"/>
            <a:ext cx="1842475" cy="1381856"/>
          </a:xfrm>
          <a:prstGeom prst="rect">
            <a:avLst/>
          </a:prstGeom>
        </p:spPr>
      </p:pic>
      <p:pic>
        <p:nvPicPr>
          <p:cNvPr id="39" name="Picture 38">
            <a:extLst>
              <a:ext uri="{FF2B5EF4-FFF2-40B4-BE49-F238E27FC236}">
                <a16:creationId xmlns:a16="http://schemas.microsoft.com/office/drawing/2014/main" id="{D7FDA849-94DE-4EC2-911A-F4878F52AD8E}"/>
              </a:ext>
            </a:extLst>
          </p:cNvPr>
          <p:cNvPicPr>
            <a:picLocks noChangeAspect="1"/>
          </p:cNvPicPr>
          <p:nvPr/>
        </p:nvPicPr>
        <p:blipFill>
          <a:blip r:embed="rId11"/>
          <a:stretch>
            <a:fillRect/>
          </a:stretch>
        </p:blipFill>
        <p:spPr>
          <a:xfrm>
            <a:off x="503393" y="1011537"/>
            <a:ext cx="1678023" cy="1479636"/>
          </a:xfrm>
          <a:prstGeom prst="rect">
            <a:avLst/>
          </a:prstGeom>
        </p:spPr>
      </p:pic>
      <p:cxnSp>
        <p:nvCxnSpPr>
          <p:cNvPr id="41" name="Straight Arrow Connector 40">
            <a:extLst>
              <a:ext uri="{FF2B5EF4-FFF2-40B4-BE49-F238E27FC236}">
                <a16:creationId xmlns:a16="http://schemas.microsoft.com/office/drawing/2014/main" id="{1560BCFD-A3DA-415A-A913-5E89A124443A}"/>
              </a:ext>
            </a:extLst>
          </p:cNvPr>
          <p:cNvCxnSpPr>
            <a:cxnSpLocks/>
          </p:cNvCxnSpPr>
          <p:nvPr/>
        </p:nvCxnSpPr>
        <p:spPr>
          <a:xfrm>
            <a:off x="1678808" y="1868591"/>
            <a:ext cx="114008" cy="1635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2342695-5FE1-43DA-8A3D-5FFE18AD9813}"/>
              </a:ext>
            </a:extLst>
          </p:cNvPr>
          <p:cNvCxnSpPr/>
          <p:nvPr/>
        </p:nvCxnSpPr>
        <p:spPr>
          <a:xfrm flipH="1">
            <a:off x="1792816" y="2031429"/>
            <a:ext cx="749968" cy="1417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2E40A42-C1C4-4341-BB3D-B026E1710E2F}"/>
              </a:ext>
            </a:extLst>
          </p:cNvPr>
          <p:cNvCxnSpPr/>
          <p:nvPr/>
        </p:nvCxnSpPr>
        <p:spPr>
          <a:xfrm flipV="1">
            <a:off x="1711460" y="2927489"/>
            <a:ext cx="1781040" cy="55488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FF1FB89F-0A90-4161-87A8-98BAB5ACCC5C}"/>
              </a:ext>
            </a:extLst>
          </p:cNvPr>
          <p:cNvCxnSpPr/>
          <p:nvPr/>
        </p:nvCxnSpPr>
        <p:spPr>
          <a:xfrm>
            <a:off x="3631623" y="2840538"/>
            <a:ext cx="0" cy="50768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C17C8ED-5F11-46CA-B3BD-F4B92AC3F54D}"/>
              </a:ext>
            </a:extLst>
          </p:cNvPr>
          <p:cNvCxnSpPr/>
          <p:nvPr/>
        </p:nvCxnSpPr>
        <p:spPr>
          <a:xfrm>
            <a:off x="3631623" y="3204931"/>
            <a:ext cx="5156777" cy="97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5A11B6C-CFA8-4ED3-8FE6-267FBDD468FD}"/>
              </a:ext>
            </a:extLst>
          </p:cNvPr>
          <p:cNvCxnSpPr/>
          <p:nvPr/>
        </p:nvCxnSpPr>
        <p:spPr>
          <a:xfrm flipH="1" flipV="1">
            <a:off x="8224046" y="2805898"/>
            <a:ext cx="792830" cy="4937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584E70C-CE3A-40D7-A8A9-9A6B030408DF}"/>
              </a:ext>
            </a:extLst>
          </p:cNvPr>
          <p:cNvCxnSpPr/>
          <p:nvPr/>
        </p:nvCxnSpPr>
        <p:spPr>
          <a:xfrm>
            <a:off x="8274121" y="2728162"/>
            <a:ext cx="2990779" cy="472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AE522118-21B2-4ECF-B66D-A59EDB43F6FC}"/>
              </a:ext>
            </a:extLst>
          </p:cNvPr>
          <p:cNvSpPr txBox="1"/>
          <p:nvPr/>
        </p:nvSpPr>
        <p:spPr>
          <a:xfrm>
            <a:off x="-8598" y="711664"/>
            <a:ext cx="1228221" cy="369332"/>
          </a:xfrm>
          <a:prstGeom prst="rect">
            <a:avLst/>
          </a:prstGeom>
          <a:noFill/>
        </p:spPr>
        <p:txBody>
          <a:bodyPr wrap="none" rtlCol="0">
            <a:spAutoFit/>
          </a:bodyPr>
          <a:lstStyle/>
          <a:p>
            <a:r>
              <a:rPr lang="en-US" dirty="0"/>
              <a:t>1994/5 8th</a:t>
            </a:r>
          </a:p>
        </p:txBody>
      </p:sp>
      <p:sp>
        <p:nvSpPr>
          <p:cNvPr id="55" name="Rectangle 54">
            <a:extLst>
              <a:ext uri="{FF2B5EF4-FFF2-40B4-BE49-F238E27FC236}">
                <a16:creationId xmlns:a16="http://schemas.microsoft.com/office/drawing/2014/main" id="{FE198D05-F3E8-4822-9F89-93B9D7963258}"/>
              </a:ext>
            </a:extLst>
          </p:cNvPr>
          <p:cNvSpPr/>
          <p:nvPr/>
        </p:nvSpPr>
        <p:spPr>
          <a:xfrm>
            <a:off x="7897675" y="940692"/>
            <a:ext cx="1119201" cy="43209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CHEMIE</a:t>
            </a:r>
          </a:p>
        </p:txBody>
      </p:sp>
      <p:pic>
        <p:nvPicPr>
          <p:cNvPr id="56" name="Picture 55">
            <a:extLst>
              <a:ext uri="{FF2B5EF4-FFF2-40B4-BE49-F238E27FC236}">
                <a16:creationId xmlns:a16="http://schemas.microsoft.com/office/drawing/2014/main" id="{056C03DF-01AF-4955-806D-1B4DC39B6BAC}"/>
              </a:ext>
            </a:extLst>
          </p:cNvPr>
          <p:cNvPicPr>
            <a:picLocks noChangeAspect="1"/>
          </p:cNvPicPr>
          <p:nvPr/>
        </p:nvPicPr>
        <p:blipFill>
          <a:blip r:embed="rId12"/>
          <a:stretch>
            <a:fillRect/>
          </a:stretch>
        </p:blipFill>
        <p:spPr>
          <a:xfrm>
            <a:off x="947445" y="5544411"/>
            <a:ext cx="756557" cy="756557"/>
          </a:xfrm>
          <a:prstGeom prst="rect">
            <a:avLst/>
          </a:prstGeom>
        </p:spPr>
      </p:pic>
      <p:pic>
        <p:nvPicPr>
          <p:cNvPr id="57" name="Picture 56">
            <a:extLst>
              <a:ext uri="{FF2B5EF4-FFF2-40B4-BE49-F238E27FC236}">
                <a16:creationId xmlns:a16="http://schemas.microsoft.com/office/drawing/2014/main" id="{3CEC28E3-09CB-47CC-A8B3-1E966DD16F5A}"/>
              </a:ext>
            </a:extLst>
          </p:cNvPr>
          <p:cNvPicPr>
            <a:picLocks noChangeAspect="1"/>
          </p:cNvPicPr>
          <p:nvPr/>
        </p:nvPicPr>
        <p:blipFill>
          <a:blip r:embed="rId13"/>
          <a:stretch>
            <a:fillRect/>
          </a:stretch>
        </p:blipFill>
        <p:spPr>
          <a:xfrm>
            <a:off x="698602" y="5076512"/>
            <a:ext cx="513282" cy="373296"/>
          </a:xfrm>
          <a:prstGeom prst="rect">
            <a:avLst/>
          </a:prstGeom>
        </p:spPr>
      </p:pic>
      <p:sp>
        <p:nvSpPr>
          <p:cNvPr id="58" name="Rectangle 57">
            <a:extLst>
              <a:ext uri="{FF2B5EF4-FFF2-40B4-BE49-F238E27FC236}">
                <a16:creationId xmlns:a16="http://schemas.microsoft.com/office/drawing/2014/main" id="{49AB32DF-3604-4084-9155-5234F6EA1C09}"/>
              </a:ext>
            </a:extLst>
          </p:cNvPr>
          <p:cNvSpPr/>
          <p:nvPr/>
        </p:nvSpPr>
        <p:spPr>
          <a:xfrm>
            <a:off x="675156" y="5041244"/>
            <a:ext cx="481845" cy="40717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Arrow: Right 58">
            <a:extLst>
              <a:ext uri="{FF2B5EF4-FFF2-40B4-BE49-F238E27FC236}">
                <a16:creationId xmlns:a16="http://schemas.microsoft.com/office/drawing/2014/main" id="{4940373C-C19B-4730-853F-0444C515EE57}"/>
              </a:ext>
            </a:extLst>
          </p:cNvPr>
          <p:cNvSpPr/>
          <p:nvPr/>
        </p:nvSpPr>
        <p:spPr>
          <a:xfrm flipH="1">
            <a:off x="862292" y="5104569"/>
            <a:ext cx="233148" cy="328553"/>
          </a:xfrm>
          <a:prstGeom prst="rightArrow">
            <a:avLst/>
          </a:prstGeom>
          <a:solidFill>
            <a:srgbClr val="FF09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B9E4D4E-58C0-4FCC-9326-5BB1A84386C2}"/>
              </a:ext>
            </a:extLst>
          </p:cNvPr>
          <p:cNvSpPr/>
          <p:nvPr/>
        </p:nvSpPr>
        <p:spPr>
          <a:xfrm>
            <a:off x="190935" y="4671721"/>
            <a:ext cx="2524541" cy="162924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39E1BB1-8088-4A63-9C4E-4E814B9AA970}"/>
              </a:ext>
            </a:extLst>
          </p:cNvPr>
          <p:cNvSpPr/>
          <p:nvPr/>
        </p:nvSpPr>
        <p:spPr>
          <a:xfrm>
            <a:off x="67805" y="4644771"/>
            <a:ext cx="12046871" cy="218346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a:extLst>
              <a:ext uri="{FF2B5EF4-FFF2-40B4-BE49-F238E27FC236}">
                <a16:creationId xmlns:a16="http://schemas.microsoft.com/office/drawing/2014/main" id="{79C51958-3D29-4178-AE57-0A3741E5B9A4}"/>
              </a:ext>
            </a:extLst>
          </p:cNvPr>
          <p:cNvPicPr>
            <a:picLocks noChangeAspect="1"/>
          </p:cNvPicPr>
          <p:nvPr/>
        </p:nvPicPr>
        <p:blipFill>
          <a:blip r:embed="rId14"/>
          <a:stretch>
            <a:fillRect/>
          </a:stretch>
        </p:blipFill>
        <p:spPr>
          <a:xfrm>
            <a:off x="190935" y="1063341"/>
            <a:ext cx="824124" cy="695513"/>
          </a:xfrm>
          <a:prstGeom prst="rect">
            <a:avLst/>
          </a:prstGeom>
        </p:spPr>
      </p:pic>
      <p:sp>
        <p:nvSpPr>
          <p:cNvPr id="33" name="Rectangle 32">
            <a:extLst>
              <a:ext uri="{FF2B5EF4-FFF2-40B4-BE49-F238E27FC236}">
                <a16:creationId xmlns:a16="http://schemas.microsoft.com/office/drawing/2014/main" id="{E6443A7C-3AFE-46F2-9C0B-0EDC743B766B}"/>
              </a:ext>
            </a:extLst>
          </p:cNvPr>
          <p:cNvSpPr/>
          <p:nvPr/>
        </p:nvSpPr>
        <p:spPr>
          <a:xfrm>
            <a:off x="9920614" y="789210"/>
            <a:ext cx="2271386" cy="5835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CAR</a:t>
            </a:r>
          </a:p>
        </p:txBody>
      </p:sp>
      <p:sp>
        <p:nvSpPr>
          <p:cNvPr id="62" name="Rectangle 61">
            <a:extLst>
              <a:ext uri="{FF2B5EF4-FFF2-40B4-BE49-F238E27FC236}">
                <a16:creationId xmlns:a16="http://schemas.microsoft.com/office/drawing/2014/main" id="{241022A3-E787-49EF-ADD3-FB227D1369BF}"/>
              </a:ext>
            </a:extLst>
          </p:cNvPr>
          <p:cNvSpPr/>
          <p:nvPr/>
        </p:nvSpPr>
        <p:spPr>
          <a:xfrm>
            <a:off x="137787" y="992953"/>
            <a:ext cx="11924777" cy="319872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05348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p:cNvSpPr/>
          <p:nvPr/>
        </p:nvSpPr>
        <p:spPr>
          <a:xfrm>
            <a:off x="3390560" y="1534361"/>
            <a:ext cx="5916012" cy="49058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309258" y="1406072"/>
            <a:ext cx="943428" cy="42091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V="1">
            <a:off x="3309258" y="3021876"/>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04727" y="1317748"/>
            <a:ext cx="1770743" cy="15965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11289" y="1481231"/>
            <a:ext cx="65314" cy="1132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flipV="1">
            <a:off x="5021943" y="296635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flipV="1">
            <a:off x="6429828" y="2935515"/>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7990220" y="2953307"/>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3345544" y="2145845"/>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5012096" y="213878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6442894" y="2145845"/>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flipV="1">
            <a:off x="7988658" y="2156144"/>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p:cNvSpPr txBox="1"/>
          <p:nvPr/>
        </p:nvSpPr>
        <p:spPr>
          <a:xfrm>
            <a:off x="3349932" y="1459920"/>
            <a:ext cx="939040" cy="369332"/>
          </a:xfrm>
          <a:prstGeom prst="rect">
            <a:avLst/>
          </a:prstGeom>
          <a:noFill/>
        </p:spPr>
        <p:txBody>
          <a:bodyPr wrap="none" rtlCol="0">
            <a:spAutoFit/>
          </a:bodyPr>
          <a:lstStyle/>
          <a:p>
            <a:r>
              <a:rPr lang="en-US" dirty="0"/>
              <a:t>ROMAN</a:t>
            </a:r>
          </a:p>
        </p:txBody>
      </p:sp>
      <p:sp>
        <p:nvSpPr>
          <p:cNvPr id="61" name="Rectangle 60"/>
          <p:cNvSpPr/>
          <p:nvPr/>
        </p:nvSpPr>
        <p:spPr>
          <a:xfrm flipV="1">
            <a:off x="3309258" y="3972188"/>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p:cNvSpPr/>
          <p:nvPr/>
        </p:nvSpPr>
        <p:spPr>
          <a:xfrm flipV="1">
            <a:off x="5021943" y="3972188"/>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flipV="1">
            <a:off x="6429828" y="3941346"/>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flipV="1">
            <a:off x="7990220" y="3959138"/>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flipV="1">
            <a:off x="3333986" y="501041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flipV="1">
            <a:off x="5046671" y="501041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flipV="1">
            <a:off x="6454556" y="4979575"/>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flipV="1">
            <a:off x="8014948" y="4997367"/>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48343" y="1291771"/>
            <a:ext cx="859531" cy="369332"/>
          </a:xfrm>
          <a:prstGeom prst="rect">
            <a:avLst/>
          </a:prstGeom>
          <a:noFill/>
        </p:spPr>
        <p:txBody>
          <a:bodyPr wrap="none" rtlCol="0">
            <a:spAutoFit/>
          </a:bodyPr>
          <a:lstStyle/>
          <a:p>
            <a:r>
              <a:rPr lang="en-US" dirty="0"/>
              <a:t>1995/6</a:t>
            </a:r>
          </a:p>
        </p:txBody>
      </p:sp>
      <p:sp>
        <p:nvSpPr>
          <p:cNvPr id="3" name="Rectangle 2"/>
          <p:cNvSpPr/>
          <p:nvPr/>
        </p:nvSpPr>
        <p:spPr>
          <a:xfrm>
            <a:off x="10421257" y="1084363"/>
            <a:ext cx="1770743" cy="8853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t>GAS</a:t>
            </a:r>
          </a:p>
        </p:txBody>
      </p:sp>
      <p:sp>
        <p:nvSpPr>
          <p:cNvPr id="79" name="TextBox 78"/>
          <p:cNvSpPr txBox="1"/>
          <p:nvPr/>
        </p:nvSpPr>
        <p:spPr>
          <a:xfrm>
            <a:off x="10983900" y="1071527"/>
            <a:ext cx="1353256" cy="246221"/>
          </a:xfrm>
          <a:prstGeom prst="rect">
            <a:avLst/>
          </a:prstGeom>
          <a:noFill/>
        </p:spPr>
        <p:txBody>
          <a:bodyPr wrap="none" rtlCol="0">
            <a:spAutoFit/>
          </a:bodyPr>
          <a:lstStyle/>
          <a:p>
            <a:r>
              <a:rPr lang="en-US" sz="1000" dirty="0" err="1"/>
              <a:t>Rudoldf</a:t>
            </a:r>
            <a:r>
              <a:rPr lang="en-US" sz="1000" dirty="0"/>
              <a:t>-Diesel-</a:t>
            </a:r>
            <a:r>
              <a:rPr lang="en-US" sz="1000" dirty="0" err="1"/>
              <a:t>Strasse</a:t>
            </a:r>
            <a:endParaRPr lang="en-US" sz="1000" dirty="0"/>
          </a:p>
        </p:txBody>
      </p:sp>
      <p:sp>
        <p:nvSpPr>
          <p:cNvPr id="12" name="TextBox 11"/>
          <p:cNvSpPr txBox="1"/>
          <p:nvPr/>
        </p:nvSpPr>
        <p:spPr>
          <a:xfrm>
            <a:off x="6405977" y="2115696"/>
            <a:ext cx="545342" cy="400110"/>
          </a:xfrm>
          <a:prstGeom prst="rect">
            <a:avLst/>
          </a:prstGeom>
          <a:noFill/>
        </p:spPr>
        <p:txBody>
          <a:bodyPr wrap="none" rtlCol="0">
            <a:spAutoFit/>
          </a:bodyPr>
          <a:lstStyle/>
          <a:p>
            <a:r>
              <a:rPr lang="en-US" sz="1000" dirty="0"/>
              <a:t>Jason </a:t>
            </a:r>
          </a:p>
          <a:p>
            <a:r>
              <a:rPr lang="en-US" sz="1000" dirty="0"/>
              <a:t>Meiers</a:t>
            </a:r>
          </a:p>
        </p:txBody>
      </p:sp>
      <p:pic>
        <p:nvPicPr>
          <p:cNvPr id="26" name="Picture 2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926270" y="1784153"/>
            <a:ext cx="532348" cy="330616"/>
          </a:xfrm>
          <a:prstGeom prst="rect">
            <a:avLst/>
          </a:prstGeom>
        </p:spPr>
      </p:pic>
      <p:sp>
        <p:nvSpPr>
          <p:cNvPr id="53" name="TextBox 52"/>
          <p:cNvSpPr txBox="1"/>
          <p:nvPr/>
        </p:nvSpPr>
        <p:spPr>
          <a:xfrm>
            <a:off x="6945295" y="2115696"/>
            <a:ext cx="579005" cy="400110"/>
          </a:xfrm>
          <a:prstGeom prst="rect">
            <a:avLst/>
          </a:prstGeom>
          <a:noFill/>
        </p:spPr>
        <p:txBody>
          <a:bodyPr wrap="none" rtlCol="0">
            <a:spAutoFit/>
          </a:bodyPr>
          <a:lstStyle/>
          <a:p>
            <a:r>
              <a:rPr lang="en-US" sz="1000" dirty="0"/>
              <a:t>Florian</a:t>
            </a:r>
          </a:p>
          <a:p>
            <a:r>
              <a:rPr lang="en-US" sz="1000" dirty="0"/>
              <a:t>Lindner</a:t>
            </a:r>
          </a:p>
        </p:txBody>
      </p:sp>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934" y="1716671"/>
            <a:ext cx="1962546" cy="1218844"/>
          </a:xfrm>
          <a:prstGeom prst="rect">
            <a:avLst/>
          </a:prstGeom>
        </p:spPr>
      </p:pic>
      <p:sp>
        <p:nvSpPr>
          <p:cNvPr id="55" name="Rectangle 54"/>
          <p:cNvSpPr/>
          <p:nvPr/>
        </p:nvSpPr>
        <p:spPr>
          <a:xfrm>
            <a:off x="5454725" y="2136041"/>
            <a:ext cx="1763645" cy="338554"/>
          </a:xfrm>
          <a:prstGeom prst="rect">
            <a:avLst/>
          </a:prstGeom>
        </p:spPr>
        <p:txBody>
          <a:bodyPr wrap="square">
            <a:spAutoFit/>
          </a:bodyPr>
          <a:lstStyle/>
          <a:p>
            <a:r>
              <a:rPr lang="en-US" sz="800" dirty="0"/>
              <a:t>Andreas</a:t>
            </a:r>
          </a:p>
          <a:p>
            <a:r>
              <a:rPr lang="en-US" sz="800" dirty="0" err="1"/>
              <a:t>Knoelcker</a:t>
            </a:r>
            <a:endParaRPr lang="en-US" sz="800" dirty="0"/>
          </a:p>
        </p:txBody>
      </p:sp>
      <p:sp>
        <p:nvSpPr>
          <p:cNvPr id="56" name="TextBox 55"/>
          <p:cNvSpPr txBox="1"/>
          <p:nvPr/>
        </p:nvSpPr>
        <p:spPr>
          <a:xfrm>
            <a:off x="7925640" y="2203718"/>
            <a:ext cx="625492" cy="369332"/>
          </a:xfrm>
          <a:prstGeom prst="rect">
            <a:avLst/>
          </a:prstGeom>
          <a:noFill/>
        </p:spPr>
        <p:txBody>
          <a:bodyPr wrap="none" rtlCol="0">
            <a:spAutoFit/>
          </a:bodyPr>
          <a:lstStyle/>
          <a:p>
            <a:r>
              <a:rPr lang="en-US" sz="900" dirty="0" err="1"/>
              <a:t>Danieal</a:t>
            </a:r>
            <a:endParaRPr lang="en-US" sz="900" dirty="0"/>
          </a:p>
          <a:p>
            <a:r>
              <a:rPr lang="en-US" sz="900" dirty="0" err="1"/>
              <a:t>D’Andrea</a:t>
            </a:r>
            <a:endParaRPr lang="en-US" sz="900" dirty="0"/>
          </a:p>
        </p:txBody>
      </p:sp>
      <p:sp>
        <p:nvSpPr>
          <p:cNvPr id="57" name="TextBox 56"/>
          <p:cNvSpPr txBox="1"/>
          <p:nvPr/>
        </p:nvSpPr>
        <p:spPr>
          <a:xfrm>
            <a:off x="5518385" y="2985965"/>
            <a:ext cx="518091" cy="338554"/>
          </a:xfrm>
          <a:prstGeom prst="rect">
            <a:avLst/>
          </a:prstGeom>
          <a:noFill/>
        </p:spPr>
        <p:txBody>
          <a:bodyPr wrap="none" rtlCol="0">
            <a:spAutoFit/>
          </a:bodyPr>
          <a:lstStyle/>
          <a:p>
            <a:r>
              <a:rPr lang="en-US" sz="800" dirty="0"/>
              <a:t>Yasmin</a:t>
            </a:r>
          </a:p>
          <a:p>
            <a:r>
              <a:rPr lang="en-US" sz="800" dirty="0" err="1"/>
              <a:t>Lechner</a:t>
            </a:r>
            <a:endParaRPr lang="en-US" sz="800" dirty="0"/>
          </a:p>
        </p:txBody>
      </p:sp>
      <p:sp>
        <p:nvSpPr>
          <p:cNvPr id="58" name="TextBox 57"/>
          <p:cNvSpPr txBox="1"/>
          <p:nvPr/>
        </p:nvSpPr>
        <p:spPr>
          <a:xfrm>
            <a:off x="4986255" y="2980269"/>
            <a:ext cx="623889" cy="246221"/>
          </a:xfrm>
          <a:prstGeom prst="rect">
            <a:avLst/>
          </a:prstGeom>
          <a:noFill/>
        </p:spPr>
        <p:txBody>
          <a:bodyPr wrap="none" rtlCol="0">
            <a:spAutoFit/>
          </a:bodyPr>
          <a:lstStyle/>
          <a:p>
            <a:r>
              <a:rPr lang="en-US" sz="1000" dirty="0" err="1"/>
              <a:t>Adreana</a:t>
            </a:r>
            <a:endParaRPr lang="en-US" sz="1000" dirty="0"/>
          </a:p>
        </p:txBody>
      </p:sp>
      <p:sp>
        <p:nvSpPr>
          <p:cNvPr id="59" name="TextBox 58"/>
          <p:cNvSpPr txBox="1"/>
          <p:nvPr/>
        </p:nvSpPr>
        <p:spPr>
          <a:xfrm>
            <a:off x="544055" y="2953307"/>
            <a:ext cx="2705064" cy="369332"/>
          </a:xfrm>
          <a:prstGeom prst="rect">
            <a:avLst/>
          </a:prstGeom>
          <a:noFill/>
        </p:spPr>
        <p:txBody>
          <a:bodyPr wrap="square" rtlCol="0">
            <a:spAutoFit/>
          </a:bodyPr>
          <a:lstStyle/>
          <a:p>
            <a:r>
              <a:rPr lang="en-US" dirty="0" err="1"/>
              <a:t>HOMIE:LUX.</a:t>
            </a:r>
            <a:r>
              <a:rPr lang="en-US" sz="800" strike="sngStrike" dirty="0" err="1"/>
              <a:t>marx</a:t>
            </a:r>
            <a:r>
              <a:rPr lang="en-US" sz="800" strike="sngStrike" dirty="0"/>
              <a:t>(Yasmin</a:t>
            </a:r>
            <a:endParaRPr lang="en-US" dirty="0"/>
          </a:p>
        </p:txBody>
      </p:sp>
      <p:cxnSp>
        <p:nvCxnSpPr>
          <p:cNvPr id="82" name="Straight Arrow Connector 81"/>
          <p:cNvCxnSpPr>
            <a:endCxn id="57" idx="0"/>
          </p:cNvCxnSpPr>
          <p:nvPr/>
        </p:nvCxnSpPr>
        <p:spPr>
          <a:xfrm>
            <a:off x="1712686" y="2980269"/>
            <a:ext cx="4064745" cy="56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4" name="Picture 8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938105" y="1791594"/>
            <a:ext cx="613027" cy="380722"/>
          </a:xfrm>
          <a:prstGeom prst="rect">
            <a:avLst/>
          </a:prstGeom>
        </p:spPr>
      </p:pic>
      <p:sp>
        <p:nvSpPr>
          <p:cNvPr id="85" name="Rectangle 84"/>
          <p:cNvSpPr/>
          <p:nvPr/>
        </p:nvSpPr>
        <p:spPr>
          <a:xfrm>
            <a:off x="264446" y="1654297"/>
            <a:ext cx="943428" cy="42091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p:cNvSpPr txBox="1"/>
          <p:nvPr/>
        </p:nvSpPr>
        <p:spPr>
          <a:xfrm>
            <a:off x="510408" y="1665691"/>
            <a:ext cx="657552" cy="369332"/>
          </a:xfrm>
          <a:prstGeom prst="rect">
            <a:avLst/>
          </a:prstGeom>
          <a:noFill/>
        </p:spPr>
        <p:txBody>
          <a:bodyPr wrap="none" rtlCol="0">
            <a:spAutoFit/>
          </a:bodyPr>
          <a:lstStyle/>
          <a:p>
            <a:r>
              <a:rPr lang="en-US" dirty="0"/>
              <a:t>KING</a:t>
            </a:r>
          </a:p>
        </p:txBody>
      </p:sp>
      <p:cxnSp>
        <p:nvCxnSpPr>
          <p:cNvPr id="88" name="Straight Arrow Connector 87"/>
          <p:cNvCxnSpPr/>
          <p:nvPr/>
        </p:nvCxnSpPr>
        <p:spPr>
          <a:xfrm>
            <a:off x="1364343" y="1826985"/>
            <a:ext cx="55111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8544DD02-1DA5-4814-8822-A844DA9809AA}"/>
              </a:ext>
            </a:extLst>
          </p:cNvPr>
          <p:cNvSpPr/>
          <p:nvPr/>
        </p:nvSpPr>
        <p:spPr>
          <a:xfrm>
            <a:off x="254908" y="1642317"/>
            <a:ext cx="2274881" cy="127507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8544DD02-1DA5-4814-8822-A844DA9809AA}"/>
              </a:ext>
            </a:extLst>
          </p:cNvPr>
          <p:cNvSpPr/>
          <p:nvPr/>
        </p:nvSpPr>
        <p:spPr>
          <a:xfrm>
            <a:off x="265120" y="2985966"/>
            <a:ext cx="2274881" cy="35446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8544DD02-1DA5-4814-8822-A844DA9809AA}"/>
              </a:ext>
            </a:extLst>
          </p:cNvPr>
          <p:cNvSpPr/>
          <p:nvPr/>
        </p:nvSpPr>
        <p:spPr>
          <a:xfrm>
            <a:off x="6926270" y="1773758"/>
            <a:ext cx="538611" cy="35446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8544DD02-1DA5-4814-8822-A844DA9809AA}"/>
              </a:ext>
            </a:extLst>
          </p:cNvPr>
          <p:cNvSpPr/>
          <p:nvPr/>
        </p:nvSpPr>
        <p:spPr>
          <a:xfrm>
            <a:off x="7935089" y="1751775"/>
            <a:ext cx="616043" cy="39407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8544DD02-1DA5-4814-8822-A844DA9809AA}"/>
              </a:ext>
            </a:extLst>
          </p:cNvPr>
          <p:cNvSpPr/>
          <p:nvPr/>
        </p:nvSpPr>
        <p:spPr>
          <a:xfrm>
            <a:off x="0" y="5268686"/>
            <a:ext cx="1167960" cy="158931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TextBox 95"/>
          <p:cNvSpPr txBox="1"/>
          <p:nvPr/>
        </p:nvSpPr>
        <p:spPr>
          <a:xfrm>
            <a:off x="6411527" y="2853858"/>
            <a:ext cx="612668" cy="246221"/>
          </a:xfrm>
          <a:prstGeom prst="rect">
            <a:avLst/>
          </a:prstGeom>
          <a:noFill/>
        </p:spPr>
        <p:txBody>
          <a:bodyPr wrap="none" rtlCol="0">
            <a:spAutoFit/>
          </a:bodyPr>
          <a:lstStyle/>
          <a:p>
            <a:r>
              <a:rPr lang="en-US" sz="1000" dirty="0"/>
              <a:t>Andreas</a:t>
            </a:r>
          </a:p>
        </p:txBody>
      </p:sp>
      <p:sp>
        <p:nvSpPr>
          <p:cNvPr id="97" name="TextBox 96"/>
          <p:cNvSpPr txBox="1"/>
          <p:nvPr/>
        </p:nvSpPr>
        <p:spPr>
          <a:xfrm>
            <a:off x="6880387" y="2941097"/>
            <a:ext cx="624114" cy="215444"/>
          </a:xfrm>
          <a:prstGeom prst="rect">
            <a:avLst/>
          </a:prstGeom>
          <a:noFill/>
        </p:spPr>
        <p:txBody>
          <a:bodyPr wrap="square" rtlCol="0">
            <a:spAutoFit/>
          </a:bodyPr>
          <a:lstStyle/>
          <a:p>
            <a:r>
              <a:rPr lang="en-US" sz="800" strike="sngStrike" dirty="0"/>
              <a:t>“</a:t>
            </a:r>
            <a:r>
              <a:rPr lang="en-US" sz="800" strike="sngStrike" dirty="0" err="1"/>
              <a:t>Smitty</a:t>
            </a:r>
            <a:r>
              <a:rPr lang="en-US" sz="800" strike="sngStrike" dirty="0"/>
              <a:t>"</a:t>
            </a:r>
          </a:p>
        </p:txBody>
      </p:sp>
      <p:sp>
        <p:nvSpPr>
          <p:cNvPr id="98" name="TextBox 97"/>
          <p:cNvSpPr txBox="1"/>
          <p:nvPr/>
        </p:nvSpPr>
        <p:spPr>
          <a:xfrm>
            <a:off x="8014948" y="2950540"/>
            <a:ext cx="558184" cy="215444"/>
          </a:xfrm>
          <a:prstGeom prst="rect">
            <a:avLst/>
          </a:prstGeom>
          <a:noFill/>
        </p:spPr>
        <p:txBody>
          <a:bodyPr wrap="square" rtlCol="0">
            <a:spAutoFit/>
          </a:bodyPr>
          <a:lstStyle/>
          <a:p>
            <a:r>
              <a:rPr lang="en-US" sz="800" strike="sngStrike" dirty="0"/>
              <a:t>Sabrina</a:t>
            </a:r>
          </a:p>
        </p:txBody>
      </p:sp>
      <p:pic>
        <p:nvPicPr>
          <p:cNvPr id="99" name="Picture 9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186603" y="2865430"/>
            <a:ext cx="385713" cy="579624"/>
          </a:xfrm>
          <a:prstGeom prst="rect">
            <a:avLst/>
          </a:prstGeom>
        </p:spPr>
      </p:pic>
      <p:cxnSp>
        <p:nvCxnSpPr>
          <p:cNvPr id="101" name="Straight Arrow Connector 100"/>
          <p:cNvCxnSpPr/>
          <p:nvPr/>
        </p:nvCxnSpPr>
        <p:spPr>
          <a:xfrm flipH="1">
            <a:off x="8294040" y="2865430"/>
            <a:ext cx="16772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5066182" y="3987275"/>
            <a:ext cx="550151" cy="338554"/>
          </a:xfrm>
          <a:prstGeom prst="rect">
            <a:avLst/>
          </a:prstGeom>
          <a:noFill/>
        </p:spPr>
        <p:txBody>
          <a:bodyPr wrap="none" rtlCol="0">
            <a:spAutoFit/>
          </a:bodyPr>
          <a:lstStyle/>
          <a:p>
            <a:r>
              <a:rPr lang="en-US" sz="800" dirty="0"/>
              <a:t>Marco </a:t>
            </a:r>
          </a:p>
          <a:p>
            <a:r>
              <a:rPr lang="en-US" sz="800" dirty="0" err="1"/>
              <a:t>Chellemi</a:t>
            </a:r>
            <a:endParaRPr lang="en-US" sz="800" dirty="0"/>
          </a:p>
        </p:txBody>
      </p:sp>
      <p:sp>
        <p:nvSpPr>
          <p:cNvPr id="103" name="TextBox 102"/>
          <p:cNvSpPr txBox="1"/>
          <p:nvPr/>
        </p:nvSpPr>
        <p:spPr>
          <a:xfrm>
            <a:off x="5518385" y="3585292"/>
            <a:ext cx="550151" cy="338554"/>
          </a:xfrm>
          <a:prstGeom prst="rect">
            <a:avLst/>
          </a:prstGeom>
          <a:noFill/>
        </p:spPr>
        <p:txBody>
          <a:bodyPr wrap="none" rtlCol="0">
            <a:spAutoFit/>
          </a:bodyPr>
          <a:lstStyle/>
          <a:p>
            <a:r>
              <a:rPr lang="en-US" sz="800" dirty="0"/>
              <a:t>Enrico </a:t>
            </a:r>
          </a:p>
          <a:p>
            <a:r>
              <a:rPr lang="en-US" sz="800" dirty="0" err="1"/>
              <a:t>Chellemi</a:t>
            </a:r>
            <a:endParaRPr lang="en-US" sz="800" dirty="0"/>
          </a:p>
        </p:txBody>
      </p:sp>
      <p:pic>
        <p:nvPicPr>
          <p:cNvPr id="104" name="Picture 10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flipH="1">
            <a:off x="6410747" y="3943692"/>
            <a:ext cx="418382" cy="558561"/>
          </a:xfrm>
          <a:prstGeom prst="rect">
            <a:avLst/>
          </a:prstGeom>
        </p:spPr>
      </p:pic>
      <p:pic>
        <p:nvPicPr>
          <p:cNvPr id="105" name="Picture 10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5573460" y="3909700"/>
            <a:ext cx="415612" cy="624554"/>
          </a:xfrm>
          <a:prstGeom prst="rect">
            <a:avLst/>
          </a:prstGeom>
        </p:spPr>
      </p:pic>
      <p:sp>
        <p:nvSpPr>
          <p:cNvPr id="106" name="TextBox 105"/>
          <p:cNvSpPr txBox="1"/>
          <p:nvPr/>
        </p:nvSpPr>
        <p:spPr>
          <a:xfrm>
            <a:off x="6385578" y="3589806"/>
            <a:ext cx="599844" cy="369332"/>
          </a:xfrm>
          <a:prstGeom prst="rect">
            <a:avLst/>
          </a:prstGeom>
          <a:noFill/>
        </p:spPr>
        <p:txBody>
          <a:bodyPr wrap="none" rtlCol="0">
            <a:spAutoFit/>
          </a:bodyPr>
          <a:lstStyle/>
          <a:p>
            <a:r>
              <a:rPr lang="en-US" sz="900" dirty="0"/>
              <a:t>Christian</a:t>
            </a:r>
          </a:p>
          <a:p>
            <a:r>
              <a:rPr lang="en-US" sz="900" dirty="0" err="1"/>
              <a:t>Pample</a:t>
            </a:r>
            <a:endParaRPr lang="en-US" sz="900" dirty="0"/>
          </a:p>
        </p:txBody>
      </p:sp>
      <p:sp>
        <p:nvSpPr>
          <p:cNvPr id="107" name="Rectangle 106">
            <a:extLst>
              <a:ext uri="{FF2B5EF4-FFF2-40B4-BE49-F238E27FC236}">
                <a16:creationId xmlns:a16="http://schemas.microsoft.com/office/drawing/2014/main" id="{8544DD02-1DA5-4814-8822-A844DA9809AA}"/>
              </a:ext>
            </a:extLst>
          </p:cNvPr>
          <p:cNvSpPr/>
          <p:nvPr/>
        </p:nvSpPr>
        <p:spPr>
          <a:xfrm>
            <a:off x="10186603" y="2841536"/>
            <a:ext cx="452632" cy="59981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9" name="Straight Connector 108"/>
          <p:cNvCxnSpPr/>
          <p:nvPr/>
        </p:nvCxnSpPr>
        <p:spPr>
          <a:xfrm flipV="1">
            <a:off x="9971314" y="2841536"/>
            <a:ext cx="1012586" cy="498896"/>
          </a:xfrm>
          <a:prstGeom prst="line">
            <a:avLst/>
          </a:prstGeom>
        </p:spPr>
        <p:style>
          <a:lnRef idx="1">
            <a:schemeClr val="accent1"/>
          </a:lnRef>
          <a:fillRef idx="0">
            <a:schemeClr val="accent1"/>
          </a:fillRef>
          <a:effectRef idx="0">
            <a:schemeClr val="accent1"/>
          </a:effectRef>
          <a:fontRef idx="minor">
            <a:schemeClr val="tx1"/>
          </a:fontRef>
        </p:style>
      </p:cxnSp>
      <p:sp>
        <p:nvSpPr>
          <p:cNvPr id="111" name="TextBox 110"/>
          <p:cNvSpPr txBox="1"/>
          <p:nvPr/>
        </p:nvSpPr>
        <p:spPr>
          <a:xfrm>
            <a:off x="9971314" y="3530018"/>
            <a:ext cx="2242345" cy="369332"/>
          </a:xfrm>
          <a:prstGeom prst="rect">
            <a:avLst/>
          </a:prstGeom>
          <a:noFill/>
        </p:spPr>
        <p:txBody>
          <a:bodyPr wrap="none" rtlCol="0">
            <a:spAutoFit/>
          </a:bodyPr>
          <a:lstStyle/>
          <a:p>
            <a:r>
              <a:rPr lang="en-US" dirty="0"/>
              <a:t>[x] no </a:t>
            </a:r>
            <a:r>
              <a:rPr lang="en-US" dirty="0" err="1"/>
              <a:t>CHARTS&amp;ATB</a:t>
            </a:r>
            <a:r>
              <a:rPr lang="en-US" sz="800" strike="sngStrike" dirty="0" err="1"/>
              <a:t>.docs</a:t>
            </a:r>
            <a:endParaRPr lang="en-US" sz="800" strike="sngStrike" dirty="0"/>
          </a:p>
        </p:txBody>
      </p:sp>
      <p:cxnSp>
        <p:nvCxnSpPr>
          <p:cNvPr id="113" name="Straight Connector 112"/>
          <p:cNvCxnSpPr/>
          <p:nvPr/>
        </p:nvCxnSpPr>
        <p:spPr>
          <a:xfrm flipV="1">
            <a:off x="10477607" y="3530018"/>
            <a:ext cx="1322507" cy="224551"/>
          </a:xfrm>
          <a:prstGeom prst="line">
            <a:avLst/>
          </a:prstGeom>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8008901" y="3899788"/>
            <a:ext cx="662026" cy="369332"/>
          </a:xfrm>
          <a:prstGeom prst="rect">
            <a:avLst/>
          </a:prstGeom>
        </p:spPr>
        <p:txBody>
          <a:bodyPr wrap="square">
            <a:spAutoFit/>
          </a:bodyPr>
          <a:lstStyle/>
          <a:p>
            <a:r>
              <a:rPr lang="en-US" sz="900" dirty="0" err="1"/>
              <a:t>Verana</a:t>
            </a:r>
            <a:r>
              <a:rPr lang="en-US" sz="900" dirty="0"/>
              <a:t> Braun</a:t>
            </a:r>
          </a:p>
        </p:txBody>
      </p:sp>
      <p:sp>
        <p:nvSpPr>
          <p:cNvPr id="120" name="TextBox 119"/>
          <p:cNvSpPr txBox="1"/>
          <p:nvPr/>
        </p:nvSpPr>
        <p:spPr>
          <a:xfrm>
            <a:off x="8369241" y="2939659"/>
            <a:ext cx="463588" cy="230832"/>
          </a:xfrm>
          <a:prstGeom prst="rect">
            <a:avLst/>
          </a:prstGeom>
          <a:noFill/>
        </p:spPr>
        <p:txBody>
          <a:bodyPr wrap="none" rtlCol="0">
            <a:spAutoFit/>
          </a:bodyPr>
          <a:lstStyle/>
          <a:p>
            <a:r>
              <a:rPr lang="en-US" sz="900" dirty="0"/>
              <a:t>Astrid</a:t>
            </a:r>
          </a:p>
        </p:txBody>
      </p:sp>
      <p:sp>
        <p:nvSpPr>
          <p:cNvPr id="121" name="Rectangle 120"/>
          <p:cNvSpPr/>
          <p:nvPr/>
        </p:nvSpPr>
        <p:spPr>
          <a:xfrm>
            <a:off x="10477607" y="2172316"/>
            <a:ext cx="1736052" cy="66922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DANIEL[]</a:t>
            </a:r>
          </a:p>
        </p:txBody>
      </p:sp>
      <p:sp>
        <p:nvSpPr>
          <p:cNvPr id="64" name="Rectangle 63">
            <a:extLst>
              <a:ext uri="{FF2B5EF4-FFF2-40B4-BE49-F238E27FC236}">
                <a16:creationId xmlns:a16="http://schemas.microsoft.com/office/drawing/2014/main" id="{C4F37B81-2A63-4009-BDF4-F70AFEA7D268}"/>
              </a:ext>
            </a:extLst>
          </p:cNvPr>
          <p:cNvSpPr/>
          <p:nvPr/>
        </p:nvSpPr>
        <p:spPr>
          <a:xfrm>
            <a:off x="24149" y="834936"/>
            <a:ext cx="12191999" cy="608349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2021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84765" y="2380343"/>
            <a:ext cx="6686561" cy="3418498"/>
          </a:xfrm>
          <a:prstGeom prst="rect">
            <a:avLst/>
          </a:prstGeom>
        </p:spPr>
      </p:pic>
      <p:sp>
        <p:nvSpPr>
          <p:cNvPr id="5" name="Rectangle 4">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p:cNvPicPr>
            <a:picLocks noChangeAspect="1"/>
          </p:cNvPicPr>
          <p:nvPr/>
        </p:nvPicPr>
        <p:blipFill>
          <a:blip r:embed="rId3"/>
          <a:stretch>
            <a:fillRect/>
          </a:stretch>
        </p:blipFill>
        <p:spPr>
          <a:xfrm>
            <a:off x="7892443" y="2235456"/>
            <a:ext cx="3606845" cy="242659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766" y="848859"/>
            <a:ext cx="1299256" cy="1299256"/>
          </a:xfrm>
          <a:prstGeom prst="rect">
            <a:avLst/>
          </a:prstGeom>
        </p:spPr>
      </p:pic>
      <p:pic>
        <p:nvPicPr>
          <p:cNvPr id="10" name="Picture 9"/>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685150" y="1724477"/>
            <a:ext cx="597744" cy="595087"/>
          </a:xfrm>
          <a:prstGeom prst="rect">
            <a:avLst/>
          </a:prstGeom>
        </p:spPr>
      </p:pic>
      <p:cxnSp>
        <p:nvCxnSpPr>
          <p:cNvPr id="12" name="Straight Connector 11"/>
          <p:cNvCxnSpPr/>
          <p:nvPr/>
        </p:nvCxnSpPr>
        <p:spPr>
          <a:xfrm>
            <a:off x="684765" y="2319564"/>
            <a:ext cx="11245978" cy="60779"/>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344113" y="1056916"/>
            <a:ext cx="8821197" cy="369332"/>
          </a:xfrm>
          <a:prstGeom prst="rect">
            <a:avLst/>
          </a:prstGeom>
          <a:noFill/>
        </p:spPr>
        <p:txBody>
          <a:bodyPr wrap="none" rtlCol="0">
            <a:spAutoFit/>
          </a:bodyPr>
          <a:lstStyle/>
          <a:p>
            <a:r>
              <a:rPr lang="en-US" dirty="0"/>
              <a:t>UN.ATOMCLOICK(</a:t>
            </a:r>
            <a:r>
              <a:rPr lang="en-US" dirty="0" err="1"/>
              <a:t>SQ.WWI.Gov</a:t>
            </a:r>
            <a:r>
              <a:rPr lang="en-US" dirty="0"/>
              <a:t> </a:t>
            </a:r>
            <a:r>
              <a:rPr lang="en-US" dirty="0" err="1"/>
              <a:t>Sch</a:t>
            </a:r>
            <a:r>
              <a:rPr lang="en-US" dirty="0"/>
              <a:t>.:HOMICE:LUX.PENONGJESUS.♥LACE)CHECKPON CHARLIE</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60838" y="5915166"/>
            <a:ext cx="646368" cy="971317"/>
          </a:xfrm>
          <a:prstGeom prst="rect">
            <a:avLst/>
          </a:prstGeom>
        </p:spPr>
      </p:pic>
      <p:sp>
        <p:nvSpPr>
          <p:cNvPr id="15" name="Rectangle 14"/>
          <p:cNvSpPr/>
          <p:nvPr/>
        </p:nvSpPr>
        <p:spPr>
          <a:xfrm>
            <a:off x="2430516" y="6031493"/>
            <a:ext cx="2707793" cy="369332"/>
          </a:xfrm>
          <a:prstGeom prst="rect">
            <a:avLst/>
          </a:prstGeom>
        </p:spPr>
        <p:txBody>
          <a:bodyPr wrap="none">
            <a:spAutoFit/>
          </a:bodyPr>
          <a:lstStyle/>
          <a:p>
            <a:r>
              <a:rPr lang="en-US" dirty="0" err="1"/>
              <a:t>jason</a:t>
            </a:r>
            <a:r>
              <a:rPr lang="en-US" dirty="0"/>
              <a:t> </a:t>
            </a:r>
            <a:r>
              <a:rPr lang="en-US" dirty="0" err="1"/>
              <a:t>peterson</a:t>
            </a:r>
            <a:r>
              <a:rPr lang="en-US" dirty="0"/>
              <a:t> hells angels</a:t>
            </a:r>
          </a:p>
        </p:txBody>
      </p:sp>
      <p:cxnSp>
        <p:nvCxnSpPr>
          <p:cNvPr id="17" name="Straight Connector 16"/>
          <p:cNvCxnSpPr/>
          <p:nvPr/>
        </p:nvCxnSpPr>
        <p:spPr>
          <a:xfrm flipV="1">
            <a:off x="1190171" y="5798841"/>
            <a:ext cx="1582058" cy="1059159"/>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855802" y="5914213"/>
            <a:ext cx="1198541" cy="799027"/>
          </a:xfrm>
          <a:prstGeom prst="rect">
            <a:avLst/>
          </a:prstGeom>
        </p:spPr>
      </p:pic>
      <p:pic>
        <p:nvPicPr>
          <p:cNvPr id="19" name="Picture 18"/>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471886" y="6199080"/>
            <a:ext cx="420557" cy="314856"/>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32808" y="5721210"/>
            <a:ext cx="1061010" cy="706054"/>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90574" y="5721210"/>
            <a:ext cx="1202394" cy="679614"/>
          </a:xfrm>
          <a:prstGeom prst="rect">
            <a:avLst/>
          </a:prstGeom>
        </p:spPr>
      </p:pic>
      <p:cxnSp>
        <p:nvCxnSpPr>
          <p:cNvPr id="23" name="Straight Connector 22"/>
          <p:cNvCxnSpPr/>
          <p:nvPr/>
        </p:nvCxnSpPr>
        <p:spPr>
          <a:xfrm flipV="1">
            <a:off x="684765" y="5721210"/>
            <a:ext cx="11245978" cy="77631"/>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51540" y="4736584"/>
            <a:ext cx="2528310" cy="929325"/>
          </a:xfrm>
          <a:prstGeom prst="rect">
            <a:avLst/>
          </a:prstGeom>
        </p:spPr>
      </p:pic>
      <p:pic>
        <p:nvPicPr>
          <p:cNvPr id="25" name="Pictur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903671" y="4717352"/>
            <a:ext cx="918732" cy="1144146"/>
          </a:xfrm>
          <a:prstGeom prst="rect">
            <a:avLst/>
          </a:prstGeom>
        </p:spPr>
      </p:pic>
      <p:pic>
        <p:nvPicPr>
          <p:cNvPr id="26" name="Picture 25"/>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8563313" y="4707765"/>
            <a:ext cx="880394" cy="596673"/>
          </a:xfrm>
          <a:prstGeom prst="rect">
            <a:avLst/>
          </a:prstGeom>
        </p:spPr>
      </p:pic>
      <p:sp>
        <p:nvSpPr>
          <p:cNvPr id="27" name="Rectangle 26">
            <a:extLst>
              <a:ext uri="{FF2B5EF4-FFF2-40B4-BE49-F238E27FC236}">
                <a16:creationId xmlns:a16="http://schemas.microsoft.com/office/drawing/2014/main" id="{8544DD02-1DA5-4814-8822-A844DA9809AA}"/>
              </a:ext>
            </a:extLst>
          </p:cNvPr>
          <p:cNvSpPr/>
          <p:nvPr/>
        </p:nvSpPr>
        <p:spPr>
          <a:xfrm>
            <a:off x="7798664" y="4610916"/>
            <a:ext cx="3885335" cy="110399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544DD02-1DA5-4814-8822-A844DA9809AA}"/>
              </a:ext>
            </a:extLst>
          </p:cNvPr>
          <p:cNvSpPr/>
          <p:nvPr/>
        </p:nvSpPr>
        <p:spPr>
          <a:xfrm>
            <a:off x="7903671" y="2383239"/>
            <a:ext cx="3595617" cy="217237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544DD02-1DA5-4814-8822-A844DA9809AA}"/>
              </a:ext>
            </a:extLst>
          </p:cNvPr>
          <p:cNvSpPr/>
          <p:nvPr/>
        </p:nvSpPr>
        <p:spPr>
          <a:xfrm>
            <a:off x="632707" y="2362565"/>
            <a:ext cx="6999549" cy="329598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832373" y="2966498"/>
            <a:ext cx="6023429" cy="923330"/>
          </a:xfrm>
          <a:prstGeom prst="rect">
            <a:avLst/>
          </a:prstGeom>
          <a:noFill/>
        </p:spPr>
        <p:txBody>
          <a:bodyPr wrap="square" rtlCol="0">
            <a:spAutoFit/>
          </a:bodyPr>
          <a:lstStyle/>
          <a:p>
            <a:r>
              <a:rPr lang="en-US" dirty="0"/>
              <a:t>German Volleyball Champion 1996/7 8</a:t>
            </a:r>
            <a:r>
              <a:rPr lang="en-US" baseline="30000" dirty="0"/>
              <a:t>th</a:t>
            </a:r>
            <a:r>
              <a:rPr lang="en-US" dirty="0"/>
              <a:t> </a:t>
            </a:r>
            <a:r>
              <a:rPr lang="en-US" strike="sngStrike" dirty="0"/>
              <a:t>Christian </a:t>
            </a:r>
            <a:r>
              <a:rPr lang="en-US" strike="sngStrike" dirty="0" err="1"/>
              <a:t>Pamel</a:t>
            </a:r>
            <a:r>
              <a:rPr lang="en-US" dirty="0"/>
              <a:t> HOMICIDE:JESUE</a:t>
            </a:r>
          </a:p>
          <a:p>
            <a:r>
              <a:rPr lang="en-US" dirty="0"/>
              <a:t>PENGON.PX.♥LACE</a:t>
            </a:r>
          </a:p>
        </p:txBody>
      </p:sp>
      <p:pic>
        <p:nvPicPr>
          <p:cNvPr id="32" name="Picture 31"/>
          <p:cNvPicPr>
            <a:picLocks noChangeAspect="1"/>
          </p:cNvPicPr>
          <p:nvPr/>
        </p:nvPicPr>
        <p:blipFill>
          <a:blip r:embed="rId14"/>
          <a:stretch>
            <a:fillRect/>
          </a:stretch>
        </p:blipFill>
        <p:spPr>
          <a:xfrm>
            <a:off x="10556342" y="5761751"/>
            <a:ext cx="1127657" cy="941127"/>
          </a:xfrm>
          <a:prstGeom prst="rect">
            <a:avLst/>
          </a:prstGeom>
        </p:spPr>
      </p:pic>
      <p:cxnSp>
        <p:nvCxnSpPr>
          <p:cNvPr id="34" name="Straight Arrow Connector 33"/>
          <p:cNvCxnSpPr/>
          <p:nvPr/>
        </p:nvCxnSpPr>
        <p:spPr>
          <a:xfrm flipV="1">
            <a:off x="8919159" y="6031493"/>
            <a:ext cx="2097184" cy="427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7892443" y="5714909"/>
            <a:ext cx="1201375" cy="85534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832373" y="3149600"/>
            <a:ext cx="3195672" cy="43543"/>
          </a:xfrm>
          <a:prstGeom prst="line">
            <a:avLst/>
          </a:prstGeom>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4765" y="2498966"/>
            <a:ext cx="691589" cy="691589"/>
          </a:xfrm>
          <a:prstGeom prst="rect">
            <a:avLst/>
          </a:prstGeom>
        </p:spPr>
      </p:pic>
      <p:pic>
        <p:nvPicPr>
          <p:cNvPr id="40" name="Picture 3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39355" y="2506182"/>
            <a:ext cx="691589" cy="691589"/>
          </a:xfrm>
          <a:prstGeom prst="rect">
            <a:avLst/>
          </a:prstGeom>
        </p:spPr>
      </p:pic>
      <p:sp>
        <p:nvSpPr>
          <p:cNvPr id="41" name="TextBox 40"/>
          <p:cNvSpPr txBox="1"/>
          <p:nvPr/>
        </p:nvSpPr>
        <p:spPr>
          <a:xfrm>
            <a:off x="8822403" y="2995487"/>
            <a:ext cx="1394805" cy="369332"/>
          </a:xfrm>
          <a:prstGeom prst="rect">
            <a:avLst/>
          </a:prstGeom>
          <a:noFill/>
        </p:spPr>
        <p:txBody>
          <a:bodyPr wrap="none" rtlCol="0">
            <a:spAutoFit/>
          </a:bodyPr>
          <a:lstStyle/>
          <a:p>
            <a:r>
              <a:rPr lang="en-US" dirty="0"/>
              <a:t>HOMCIE:LUX</a:t>
            </a:r>
          </a:p>
        </p:txBody>
      </p:sp>
      <p:sp>
        <p:nvSpPr>
          <p:cNvPr id="42" name="TextBox 41"/>
          <p:cNvSpPr txBox="1"/>
          <p:nvPr/>
        </p:nvSpPr>
        <p:spPr>
          <a:xfrm>
            <a:off x="9073849" y="4866342"/>
            <a:ext cx="445956" cy="369332"/>
          </a:xfrm>
          <a:prstGeom prst="rect">
            <a:avLst/>
          </a:prstGeom>
          <a:noFill/>
        </p:spPr>
        <p:txBody>
          <a:bodyPr wrap="none" rtlCol="0">
            <a:spAutoFit/>
          </a:bodyPr>
          <a:lstStyle/>
          <a:p>
            <a:r>
              <a:rPr lang="en-US" dirty="0"/>
              <a:t>SQ</a:t>
            </a:r>
          </a:p>
        </p:txBody>
      </p:sp>
      <p:pic>
        <p:nvPicPr>
          <p:cNvPr id="43" name="Picture 4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91673" y="1059505"/>
            <a:ext cx="564877" cy="848859"/>
          </a:xfrm>
          <a:prstGeom prst="rect">
            <a:avLst/>
          </a:prstGeom>
        </p:spPr>
      </p:pic>
      <p:sp>
        <p:nvSpPr>
          <p:cNvPr id="46" name="Rectangle 45">
            <a:extLst>
              <a:ext uri="{FF2B5EF4-FFF2-40B4-BE49-F238E27FC236}">
                <a16:creationId xmlns:a16="http://schemas.microsoft.com/office/drawing/2014/main" id="{8544DD02-1DA5-4814-8822-A844DA9809AA}"/>
              </a:ext>
            </a:extLst>
          </p:cNvPr>
          <p:cNvSpPr/>
          <p:nvPr/>
        </p:nvSpPr>
        <p:spPr>
          <a:xfrm>
            <a:off x="11073656" y="997941"/>
            <a:ext cx="610343" cy="86831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376354" y="6210780"/>
            <a:ext cx="3950389"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V="1">
            <a:off x="1391041" y="6031494"/>
            <a:ext cx="916165" cy="7705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V="1">
            <a:off x="991700" y="5847033"/>
            <a:ext cx="916165" cy="77056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V="1">
            <a:off x="2430209" y="3149600"/>
            <a:ext cx="4812420" cy="1586984"/>
          </a:xfrm>
          <a:prstGeom prst="line">
            <a:avLst/>
          </a:prstGeom>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17"/>
          <a:stretch>
            <a:fillRect/>
          </a:stretch>
        </p:blipFill>
        <p:spPr>
          <a:xfrm>
            <a:off x="5288062" y="5816619"/>
            <a:ext cx="1457143" cy="980952"/>
          </a:xfrm>
          <a:prstGeom prst="rect">
            <a:avLst/>
          </a:prstGeom>
        </p:spPr>
      </p:pic>
      <p:pic>
        <p:nvPicPr>
          <p:cNvPr id="56" name="Picture 55"/>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5486716" y="6027751"/>
            <a:ext cx="810522" cy="540348"/>
          </a:xfrm>
          <a:prstGeom prst="rect">
            <a:avLst/>
          </a:prstGeom>
        </p:spPr>
      </p:pic>
      <p:pic>
        <p:nvPicPr>
          <p:cNvPr id="57" name="Picture 56"/>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5999776" y="6221758"/>
            <a:ext cx="285771" cy="213947"/>
          </a:xfrm>
          <a:prstGeom prst="rect">
            <a:avLst/>
          </a:prstGeom>
        </p:spPr>
      </p:pic>
      <p:pic>
        <p:nvPicPr>
          <p:cNvPr id="58" name="Picture 57"/>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002082" y="5328146"/>
            <a:ext cx="876300" cy="876300"/>
          </a:xfrm>
          <a:prstGeom prst="rect">
            <a:avLst/>
          </a:prstGeom>
        </p:spPr>
      </p:pic>
      <p:sp>
        <p:nvSpPr>
          <p:cNvPr id="60" name="TextBox 59"/>
          <p:cNvSpPr txBox="1"/>
          <p:nvPr/>
        </p:nvSpPr>
        <p:spPr>
          <a:xfrm>
            <a:off x="5750140" y="5928242"/>
            <a:ext cx="845103" cy="215444"/>
          </a:xfrm>
          <a:prstGeom prst="rect">
            <a:avLst/>
          </a:prstGeom>
          <a:noFill/>
        </p:spPr>
        <p:txBody>
          <a:bodyPr wrap="none" rtlCol="0">
            <a:spAutoFit/>
          </a:bodyPr>
          <a:lstStyle/>
          <a:p>
            <a:r>
              <a:rPr lang="en-US" sz="800" dirty="0"/>
              <a:t>Black and white</a:t>
            </a:r>
          </a:p>
        </p:txBody>
      </p:sp>
      <p:sp>
        <p:nvSpPr>
          <p:cNvPr id="61" name="Rectangle 60">
            <a:extLst>
              <a:ext uri="{FF2B5EF4-FFF2-40B4-BE49-F238E27FC236}">
                <a16:creationId xmlns:a16="http://schemas.microsoft.com/office/drawing/2014/main" id="{8544DD02-1DA5-4814-8822-A844DA9809AA}"/>
              </a:ext>
            </a:extLst>
          </p:cNvPr>
          <p:cNvSpPr/>
          <p:nvPr/>
        </p:nvSpPr>
        <p:spPr>
          <a:xfrm>
            <a:off x="6691063" y="5769042"/>
            <a:ext cx="4262679" cy="103898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648950" y="6195461"/>
            <a:ext cx="987421" cy="463606"/>
          </a:xfrm>
          <a:prstGeom prst="rect">
            <a:avLst/>
          </a:prstGeom>
        </p:spPr>
      </p:pic>
      <p:sp>
        <p:nvSpPr>
          <p:cNvPr id="59" name="Rectangle 58">
            <a:extLst>
              <a:ext uri="{FF2B5EF4-FFF2-40B4-BE49-F238E27FC236}">
                <a16:creationId xmlns:a16="http://schemas.microsoft.com/office/drawing/2014/main" id="{8544DD02-1DA5-4814-8822-A844DA9809AA}"/>
              </a:ext>
            </a:extLst>
          </p:cNvPr>
          <p:cNvSpPr/>
          <p:nvPr/>
        </p:nvSpPr>
        <p:spPr>
          <a:xfrm>
            <a:off x="5168011" y="5760025"/>
            <a:ext cx="1555269" cy="103898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flipH="1" flipV="1">
            <a:off x="5795580" y="6244708"/>
            <a:ext cx="599195" cy="37288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7274164" y="5209207"/>
            <a:ext cx="1181462" cy="1280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7973863" y="4645452"/>
            <a:ext cx="2763321" cy="369332"/>
          </a:xfrm>
          <a:prstGeom prst="rect">
            <a:avLst/>
          </a:prstGeom>
          <a:noFill/>
        </p:spPr>
        <p:txBody>
          <a:bodyPr wrap="none" rtlCol="0">
            <a:spAutoFit/>
          </a:bodyPr>
          <a:lstStyle/>
          <a:p>
            <a:r>
              <a:rPr lang="en-US" dirty="0"/>
              <a:t>WWI.CHECKPOINT CHARLIE</a:t>
            </a:r>
          </a:p>
        </p:txBody>
      </p:sp>
      <p:cxnSp>
        <p:nvCxnSpPr>
          <p:cNvPr id="45" name="Straight Connector 44"/>
          <p:cNvCxnSpPr/>
          <p:nvPr/>
        </p:nvCxnSpPr>
        <p:spPr>
          <a:xfrm>
            <a:off x="10988073" y="1131996"/>
            <a:ext cx="873163" cy="656652"/>
          </a:xfrm>
          <a:prstGeom prst="line">
            <a:avLst/>
          </a:prstGeom>
        </p:spPr>
        <p:style>
          <a:lnRef idx="1">
            <a:schemeClr val="accent1"/>
          </a:lnRef>
          <a:fillRef idx="0">
            <a:schemeClr val="accent1"/>
          </a:fillRef>
          <a:effectRef idx="0">
            <a:schemeClr val="accent1"/>
          </a:effectRef>
          <a:fontRef idx="minor">
            <a:schemeClr val="tx1"/>
          </a:fontRef>
        </p:style>
      </p:cxnSp>
      <p:pic>
        <p:nvPicPr>
          <p:cNvPr id="67" name="Picture 66"/>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241732" y="1398790"/>
            <a:ext cx="1158222" cy="770744"/>
          </a:xfrm>
          <a:prstGeom prst="rect">
            <a:avLst/>
          </a:prstGeom>
        </p:spPr>
      </p:pic>
      <p:pic>
        <p:nvPicPr>
          <p:cNvPr id="68" name="Picture 6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260238" y="1366541"/>
            <a:ext cx="876300" cy="876300"/>
          </a:xfrm>
          <a:prstGeom prst="rect">
            <a:avLst/>
          </a:prstGeom>
        </p:spPr>
      </p:pic>
      <p:sp>
        <p:nvSpPr>
          <p:cNvPr id="69" name="TextBox 68"/>
          <p:cNvSpPr txBox="1"/>
          <p:nvPr/>
        </p:nvSpPr>
        <p:spPr>
          <a:xfrm>
            <a:off x="10354440" y="1788518"/>
            <a:ext cx="2012089" cy="646331"/>
          </a:xfrm>
          <a:prstGeom prst="rect">
            <a:avLst/>
          </a:prstGeom>
          <a:noFill/>
        </p:spPr>
        <p:txBody>
          <a:bodyPr wrap="none" rtlCol="0">
            <a:spAutoFit/>
          </a:bodyPr>
          <a:lstStyle/>
          <a:p>
            <a:r>
              <a:rPr lang="en-US" dirty="0"/>
              <a:t>v2:FBI:KIDNAPPING</a:t>
            </a:r>
          </a:p>
          <a:p>
            <a:r>
              <a:rPr lang="en-US" dirty="0"/>
              <a:t>§rape</a:t>
            </a:r>
          </a:p>
        </p:txBody>
      </p:sp>
      <p:pic>
        <p:nvPicPr>
          <p:cNvPr id="70" name="Picture 69"/>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11046392" y="2063957"/>
            <a:ext cx="624922" cy="312982"/>
          </a:xfrm>
          <a:prstGeom prst="rect">
            <a:avLst/>
          </a:prstGeom>
        </p:spPr>
      </p:pic>
      <p:cxnSp>
        <p:nvCxnSpPr>
          <p:cNvPr id="72" name="Straight Arrow Connector 71"/>
          <p:cNvCxnSpPr/>
          <p:nvPr/>
        </p:nvCxnSpPr>
        <p:spPr>
          <a:xfrm>
            <a:off x="10217208" y="1596571"/>
            <a:ext cx="1282080" cy="838278"/>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9741331" y="2336501"/>
            <a:ext cx="2360774" cy="369332"/>
          </a:xfrm>
          <a:prstGeom prst="rect">
            <a:avLst/>
          </a:prstGeom>
          <a:noFill/>
        </p:spPr>
        <p:txBody>
          <a:bodyPr wrap="none" rtlCol="0">
            <a:spAutoFit/>
          </a:bodyPr>
          <a:lstStyle/>
          <a:p>
            <a:r>
              <a:rPr lang="en-US" dirty="0"/>
              <a:t>41.v2.WW2.CIVIL CODE</a:t>
            </a:r>
          </a:p>
        </p:txBody>
      </p:sp>
      <p:sp>
        <p:nvSpPr>
          <p:cNvPr id="74" name="Rectangle 73">
            <a:extLst>
              <a:ext uri="{FF2B5EF4-FFF2-40B4-BE49-F238E27FC236}">
                <a16:creationId xmlns:a16="http://schemas.microsoft.com/office/drawing/2014/main" id="{8544DD02-1DA5-4814-8822-A844DA9809AA}"/>
              </a:ext>
            </a:extLst>
          </p:cNvPr>
          <p:cNvSpPr/>
          <p:nvPr/>
        </p:nvSpPr>
        <p:spPr>
          <a:xfrm>
            <a:off x="108563" y="787314"/>
            <a:ext cx="12128256" cy="607068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4307473" y="1407870"/>
            <a:ext cx="1852850" cy="796400"/>
          </a:xfrm>
          <a:prstGeom prst="rect">
            <a:avLst/>
          </a:prstGeom>
        </p:spPr>
      </p:pic>
      <p:pic>
        <p:nvPicPr>
          <p:cNvPr id="76" name="Picture 75"/>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2442186" y="1376903"/>
            <a:ext cx="1866602" cy="799972"/>
          </a:xfrm>
          <a:prstGeom prst="rect">
            <a:avLst/>
          </a:prstGeom>
        </p:spPr>
      </p:pic>
      <p:pic>
        <p:nvPicPr>
          <p:cNvPr id="77" name="Picture 76"/>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6351486" y="1359355"/>
            <a:ext cx="813728" cy="858316"/>
          </a:xfrm>
          <a:prstGeom prst="rect">
            <a:avLst/>
          </a:prstGeom>
        </p:spPr>
      </p:pic>
      <p:sp>
        <p:nvSpPr>
          <p:cNvPr id="78" name="Rectangle 77"/>
          <p:cNvSpPr/>
          <p:nvPr/>
        </p:nvSpPr>
        <p:spPr>
          <a:xfrm>
            <a:off x="6091589" y="2140916"/>
            <a:ext cx="1489510" cy="215444"/>
          </a:xfrm>
          <a:prstGeom prst="rect">
            <a:avLst/>
          </a:prstGeom>
        </p:spPr>
        <p:txBody>
          <a:bodyPr wrap="none">
            <a:spAutoFit/>
          </a:bodyPr>
          <a:lstStyle/>
          <a:p>
            <a:r>
              <a:rPr lang="en-US" sz="800" dirty="0"/>
              <a:t>Freemason George Washington</a:t>
            </a:r>
          </a:p>
        </p:txBody>
      </p:sp>
      <p:cxnSp>
        <p:nvCxnSpPr>
          <p:cNvPr id="80" name="Straight Connector 79"/>
          <p:cNvCxnSpPr/>
          <p:nvPr/>
        </p:nvCxnSpPr>
        <p:spPr>
          <a:xfrm flipV="1">
            <a:off x="5648950" y="1359355"/>
            <a:ext cx="1516264" cy="14926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74437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94971" y="921193"/>
            <a:ext cx="6096000" cy="646331"/>
          </a:xfrm>
          <a:prstGeom prst="rect">
            <a:avLst/>
          </a:prstGeom>
        </p:spPr>
        <p:txBody>
          <a:bodyPr>
            <a:spAutoFit/>
          </a:bodyPr>
          <a:lstStyle/>
          <a:p>
            <a:r>
              <a:rPr lang="en-US" dirty="0" err="1"/>
              <a:t>stockholm</a:t>
            </a:r>
            <a:r>
              <a:rPr lang="en-US" dirty="0"/>
              <a:t> outdoor escape game: secret societies, </a:t>
            </a:r>
            <a:r>
              <a:rPr lang="en-US" dirty="0" err="1"/>
              <a:t>svenska</a:t>
            </a:r>
            <a:r>
              <a:rPr lang="en-US" dirty="0"/>
              <a:t> </a:t>
            </a:r>
            <a:r>
              <a:rPr lang="en-US" dirty="0" err="1"/>
              <a:t>frimurare</a:t>
            </a:r>
            <a:r>
              <a:rPr lang="en-US" dirty="0"/>
              <a:t> </a:t>
            </a:r>
            <a:r>
              <a:rPr lang="en-US" dirty="0" err="1"/>
              <a:t>orden</a:t>
            </a:r>
            <a:r>
              <a:rPr lang="en-US" dirty="0"/>
              <a:t>, </a:t>
            </a:r>
            <a:r>
              <a:rPr lang="en-US" dirty="0" err="1"/>
              <a:t>september</a:t>
            </a:r>
            <a:r>
              <a:rPr lang="en-US" dirty="0"/>
              <a:t> 18</a:t>
            </a:r>
          </a:p>
        </p:txBody>
      </p:sp>
      <p:sp>
        <p:nvSpPr>
          <p:cNvPr id="5" name="Rectangle 4">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6025" y="3933371"/>
            <a:ext cx="5209900" cy="260929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207" y="3523721"/>
            <a:ext cx="4801133" cy="319493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2097" y="1549554"/>
            <a:ext cx="1852850" cy="796400"/>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2393" y="1005136"/>
            <a:ext cx="813728" cy="858316"/>
          </a:xfrm>
          <a:prstGeom prst="rect">
            <a:avLst/>
          </a:prstGeom>
        </p:spPr>
      </p:pic>
      <p:sp>
        <p:nvSpPr>
          <p:cNvPr id="13" name="Rectangle 12"/>
          <p:cNvSpPr/>
          <p:nvPr/>
        </p:nvSpPr>
        <p:spPr>
          <a:xfrm>
            <a:off x="515709" y="1994195"/>
            <a:ext cx="2198038" cy="923330"/>
          </a:xfrm>
          <a:prstGeom prst="rect">
            <a:avLst/>
          </a:prstGeom>
        </p:spPr>
        <p:txBody>
          <a:bodyPr wrap="none">
            <a:spAutoFit/>
          </a:bodyPr>
          <a:lstStyle/>
          <a:p>
            <a:r>
              <a:rPr lang="en-US" dirty="0" err="1">
                <a:solidFill>
                  <a:srgbClr val="202124"/>
                </a:solidFill>
                <a:latin typeface="Roboto"/>
              </a:rPr>
              <a:t>Blasieholmsgatan</a:t>
            </a:r>
            <a:r>
              <a:rPr lang="en-US" dirty="0">
                <a:solidFill>
                  <a:srgbClr val="202124"/>
                </a:solidFill>
                <a:latin typeface="Roboto"/>
              </a:rPr>
              <a:t> 6</a:t>
            </a:r>
          </a:p>
          <a:p>
            <a:r>
              <a:rPr lang="en-US" dirty="0">
                <a:solidFill>
                  <a:srgbClr val="202124"/>
                </a:solidFill>
                <a:latin typeface="Roboto"/>
              </a:rPr>
              <a:t>111 48 Stockholm</a:t>
            </a:r>
          </a:p>
          <a:p>
            <a:r>
              <a:rPr lang="en-US" dirty="0">
                <a:solidFill>
                  <a:srgbClr val="202124"/>
                </a:solidFill>
                <a:latin typeface="Roboto"/>
              </a:rPr>
              <a:t>Sweden</a:t>
            </a:r>
            <a:endParaRPr lang="en-US" dirty="0"/>
          </a:p>
        </p:txBody>
      </p:sp>
      <p:sp>
        <p:nvSpPr>
          <p:cNvPr id="14" name="TextBox 13"/>
          <p:cNvSpPr txBox="1"/>
          <p:nvPr/>
        </p:nvSpPr>
        <p:spPr>
          <a:xfrm>
            <a:off x="933590" y="3098221"/>
            <a:ext cx="3155479" cy="369332"/>
          </a:xfrm>
          <a:prstGeom prst="rect">
            <a:avLst/>
          </a:prstGeom>
          <a:noFill/>
        </p:spPr>
        <p:txBody>
          <a:bodyPr wrap="none" rtlCol="0">
            <a:spAutoFit/>
          </a:bodyPr>
          <a:lstStyle/>
          <a:p>
            <a:r>
              <a:rPr lang="en-US" dirty="0"/>
              <a:t>§Bystander.v2.CIVIL.CODE.WW2</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3033" y="2488055"/>
            <a:ext cx="1743075" cy="2619375"/>
          </a:xfrm>
          <a:prstGeom prst="rect">
            <a:avLst/>
          </a:prstGeom>
        </p:spPr>
      </p:pic>
      <p:pic>
        <p:nvPicPr>
          <p:cNvPr id="16" name="Picture 15"/>
          <p:cNvPicPr>
            <a:picLocks noChangeAspect="1"/>
          </p:cNvPicPr>
          <p:nvPr/>
        </p:nvPicPr>
        <p:blipFill>
          <a:blip r:embed="rId7"/>
          <a:stretch>
            <a:fillRect/>
          </a:stretch>
        </p:blipFill>
        <p:spPr>
          <a:xfrm>
            <a:off x="10280072" y="2488055"/>
            <a:ext cx="1905546" cy="3639808"/>
          </a:xfrm>
          <a:prstGeom prst="rect">
            <a:avLst/>
          </a:prstGeom>
        </p:spPr>
      </p:pic>
      <p:sp>
        <p:nvSpPr>
          <p:cNvPr id="17" name="Rectangle 16">
            <a:extLst>
              <a:ext uri="{FF2B5EF4-FFF2-40B4-BE49-F238E27FC236}">
                <a16:creationId xmlns:a16="http://schemas.microsoft.com/office/drawing/2014/main" id="{8544DD02-1DA5-4814-8822-A844DA9809AA}"/>
              </a:ext>
            </a:extLst>
          </p:cNvPr>
          <p:cNvSpPr/>
          <p:nvPr/>
        </p:nvSpPr>
        <p:spPr>
          <a:xfrm>
            <a:off x="6259397" y="2373466"/>
            <a:ext cx="6043833" cy="449305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884229" y="1552346"/>
            <a:ext cx="2307771" cy="65602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PETERSSON</a:t>
            </a:r>
          </a:p>
        </p:txBody>
      </p:sp>
      <p:sp>
        <p:nvSpPr>
          <p:cNvPr id="19" name="Rectangle 18">
            <a:extLst>
              <a:ext uri="{FF2B5EF4-FFF2-40B4-BE49-F238E27FC236}">
                <a16:creationId xmlns:a16="http://schemas.microsoft.com/office/drawing/2014/main" id="{8544DD02-1DA5-4814-8822-A844DA9809AA}"/>
              </a:ext>
            </a:extLst>
          </p:cNvPr>
          <p:cNvSpPr/>
          <p:nvPr/>
        </p:nvSpPr>
        <p:spPr>
          <a:xfrm>
            <a:off x="994087" y="2359233"/>
            <a:ext cx="5162246" cy="440160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71575" y="1242520"/>
            <a:ext cx="1866602" cy="799972"/>
          </a:xfrm>
          <a:prstGeom prst="rect">
            <a:avLst/>
          </a:prstGeom>
        </p:spPr>
      </p:pic>
      <p:sp>
        <p:nvSpPr>
          <p:cNvPr id="20" name="TextBox 19"/>
          <p:cNvSpPr txBox="1"/>
          <p:nvPr/>
        </p:nvSpPr>
        <p:spPr>
          <a:xfrm>
            <a:off x="6169634" y="2040436"/>
            <a:ext cx="1924822" cy="369332"/>
          </a:xfrm>
          <a:prstGeom prst="rect">
            <a:avLst/>
          </a:prstGeom>
          <a:noFill/>
        </p:spPr>
        <p:txBody>
          <a:bodyPr wrap="none" rtlCol="0">
            <a:spAutoFit/>
          </a:bodyPr>
          <a:lstStyle/>
          <a:p>
            <a:r>
              <a:rPr lang="en-US" b="1" dirty="0"/>
              <a:t>v2.LIFE EXTROTOR</a:t>
            </a:r>
          </a:p>
        </p:txBody>
      </p:sp>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55168" y="818848"/>
            <a:ext cx="641513" cy="641513"/>
          </a:xfrm>
          <a:prstGeom prst="rect">
            <a:avLst/>
          </a:prstGeom>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00636" y="1527389"/>
            <a:ext cx="783593" cy="739495"/>
          </a:xfrm>
          <a:prstGeom prst="rect">
            <a:avLst/>
          </a:prstGeom>
        </p:spPr>
      </p:pic>
      <p:cxnSp>
        <p:nvCxnSpPr>
          <p:cNvPr id="24" name="Straight Connector 23"/>
          <p:cNvCxnSpPr/>
          <p:nvPr/>
        </p:nvCxnSpPr>
        <p:spPr>
          <a:xfrm flipH="1" flipV="1">
            <a:off x="9492432" y="1863452"/>
            <a:ext cx="391797" cy="344920"/>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375284" y="4249509"/>
            <a:ext cx="1852751" cy="369332"/>
          </a:xfrm>
          <a:prstGeom prst="rect">
            <a:avLst/>
          </a:prstGeom>
          <a:noFill/>
        </p:spPr>
        <p:txBody>
          <a:bodyPr wrap="none" rtlCol="0">
            <a:spAutoFit/>
          </a:bodyPr>
          <a:lstStyle/>
          <a:p>
            <a:r>
              <a:rPr lang="en-US" dirty="0"/>
              <a:t>!HOMICIDE:JESUS</a:t>
            </a:r>
          </a:p>
        </p:txBody>
      </p:sp>
      <p:sp>
        <p:nvSpPr>
          <p:cNvPr id="26" name="Rectangle 25"/>
          <p:cNvSpPr/>
          <p:nvPr/>
        </p:nvSpPr>
        <p:spPr>
          <a:xfrm>
            <a:off x="2792097" y="4064843"/>
            <a:ext cx="1777410" cy="369332"/>
          </a:xfrm>
          <a:prstGeom prst="rect">
            <a:avLst/>
          </a:prstGeom>
        </p:spPr>
        <p:txBody>
          <a:bodyPr wrap="none">
            <a:spAutoFit/>
          </a:bodyPr>
          <a:lstStyle/>
          <a:p>
            <a:r>
              <a:rPr lang="en-US" dirty="0"/>
              <a:t>HOMICIDE:JESUS</a:t>
            </a:r>
          </a:p>
        </p:txBody>
      </p:sp>
      <p:pic>
        <p:nvPicPr>
          <p:cNvPr id="27" name="Picture 2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0186" y="2999580"/>
            <a:ext cx="1104900" cy="1219200"/>
          </a:xfrm>
          <a:prstGeom prst="rect">
            <a:avLst/>
          </a:prstGeom>
        </p:spPr>
      </p:pic>
      <p:pic>
        <p:nvPicPr>
          <p:cNvPr id="28" name="Picture 2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9116" y="4494813"/>
            <a:ext cx="1009446" cy="1200555"/>
          </a:xfrm>
          <a:prstGeom prst="rect">
            <a:avLst/>
          </a:prstGeom>
        </p:spPr>
      </p:pic>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59811" y="5771415"/>
            <a:ext cx="868552" cy="577982"/>
          </a:xfrm>
          <a:prstGeom prst="rect">
            <a:avLst/>
          </a:prstGeom>
        </p:spPr>
      </p:pic>
      <p:sp>
        <p:nvSpPr>
          <p:cNvPr id="30" name="Rectangle 29"/>
          <p:cNvSpPr/>
          <p:nvPr/>
        </p:nvSpPr>
        <p:spPr>
          <a:xfrm>
            <a:off x="18375" y="6412670"/>
            <a:ext cx="1234181" cy="36925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!PETER</a:t>
            </a:r>
          </a:p>
        </p:txBody>
      </p:sp>
      <p:sp>
        <p:nvSpPr>
          <p:cNvPr id="31" name="TextBox 30"/>
          <p:cNvSpPr txBox="1"/>
          <p:nvPr/>
        </p:nvSpPr>
        <p:spPr>
          <a:xfrm>
            <a:off x="7590971" y="1242520"/>
            <a:ext cx="4434419" cy="369332"/>
          </a:xfrm>
          <a:prstGeom prst="rect">
            <a:avLst/>
          </a:prstGeom>
          <a:noFill/>
        </p:spPr>
        <p:txBody>
          <a:bodyPr wrap="none" rtlCol="0">
            <a:spAutoFit/>
          </a:bodyPr>
          <a:lstStyle/>
          <a:p>
            <a:r>
              <a:rPr lang="en-US" dirty="0"/>
              <a:t>LEVEL: 2010 INTENET PAYMENTS “NEXT GEN”</a:t>
            </a:r>
          </a:p>
        </p:txBody>
      </p:sp>
      <p:sp>
        <p:nvSpPr>
          <p:cNvPr id="32" name="Rectangle 31"/>
          <p:cNvSpPr/>
          <p:nvPr/>
        </p:nvSpPr>
        <p:spPr>
          <a:xfrm>
            <a:off x="7132045" y="949317"/>
            <a:ext cx="4425186" cy="369332"/>
          </a:xfrm>
          <a:prstGeom prst="rect">
            <a:avLst/>
          </a:prstGeom>
          <a:solidFill>
            <a:srgbClr val="FF0000"/>
          </a:solidFill>
        </p:spPr>
        <p:txBody>
          <a:bodyPr wrap="none">
            <a:spAutoFit/>
          </a:bodyPr>
          <a:lstStyle/>
          <a:p>
            <a:r>
              <a:rPr lang="en-US" dirty="0" err="1">
                <a:solidFill>
                  <a:schemeClr val="bg1"/>
                </a:solidFill>
              </a:rPr>
              <a:t>PENTAGON.</a:t>
            </a:r>
            <a:r>
              <a:rPr lang="en-US" strike="sngStrike" dirty="0" err="1">
                <a:solidFill>
                  <a:schemeClr val="bg1"/>
                </a:solidFill>
              </a:rPr>
              <a:t>emea</a:t>
            </a:r>
            <a:r>
              <a:rPr lang="en-US" dirty="0" err="1">
                <a:solidFill>
                  <a:schemeClr val="bg1"/>
                </a:solidFill>
              </a:rPr>
              <a:t>.PROGRAMS</a:t>
            </a:r>
            <a:r>
              <a:rPr lang="en-US" dirty="0">
                <a:solidFill>
                  <a:schemeClr val="bg1"/>
                </a:solidFill>
              </a:rPr>
              <a:t> AND PROJECTS</a:t>
            </a:r>
          </a:p>
        </p:txBody>
      </p:sp>
    </p:spTree>
    <p:extLst>
      <p:ext uri="{BB962C8B-B14F-4D97-AF65-F5344CB8AC3E}">
        <p14:creationId xmlns:p14="http://schemas.microsoft.com/office/powerpoint/2010/main" val="30208498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p:cNvSpPr/>
          <p:nvPr/>
        </p:nvSpPr>
        <p:spPr>
          <a:xfrm>
            <a:off x="3227934" y="1317748"/>
            <a:ext cx="5916012" cy="49058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309258" y="1406072"/>
            <a:ext cx="943428" cy="42091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V="1">
            <a:off x="3309258" y="296635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04727" y="1317748"/>
            <a:ext cx="1770743" cy="15965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11289" y="1481231"/>
            <a:ext cx="65314" cy="1132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V="1">
            <a:off x="5021943" y="296635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V="1">
            <a:off x="6429828" y="2935515"/>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flipV="1">
            <a:off x="7990220" y="2953307"/>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V="1">
            <a:off x="3345544" y="2145845"/>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5012096" y="213878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flipV="1">
            <a:off x="6442894" y="2145845"/>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flipV="1">
            <a:off x="7988658" y="2156144"/>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flipV="1">
            <a:off x="3309258" y="3972188"/>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flipV="1">
            <a:off x="5021943" y="3972188"/>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flipV="1">
            <a:off x="6429828" y="3941346"/>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flipV="1">
            <a:off x="7990220" y="3959138"/>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flipV="1">
            <a:off x="3333986" y="501041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flipV="1">
            <a:off x="5046671" y="501041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flipV="1">
            <a:off x="6454556" y="4979575"/>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flipV="1">
            <a:off x="8014948" y="4997367"/>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4114" y="1204686"/>
            <a:ext cx="1576137" cy="369332"/>
          </a:xfrm>
          <a:prstGeom prst="rect">
            <a:avLst/>
          </a:prstGeom>
          <a:noFill/>
        </p:spPr>
        <p:txBody>
          <a:bodyPr wrap="none" rtlCol="0">
            <a:spAutoFit/>
          </a:bodyPr>
          <a:lstStyle/>
          <a:p>
            <a:r>
              <a:rPr lang="en-US" dirty="0"/>
              <a:t>1990 4</a:t>
            </a:r>
            <a:r>
              <a:rPr lang="en-US" baseline="30000" dirty="0"/>
              <a:t>th</a:t>
            </a:r>
            <a:r>
              <a:rPr lang="en-US" dirty="0"/>
              <a:t> Grade</a:t>
            </a:r>
          </a:p>
        </p:txBody>
      </p:sp>
      <p:sp>
        <p:nvSpPr>
          <p:cNvPr id="28" name="TextBox 27"/>
          <p:cNvSpPr txBox="1"/>
          <p:nvPr/>
        </p:nvSpPr>
        <p:spPr>
          <a:xfrm>
            <a:off x="3195277" y="2856370"/>
            <a:ext cx="831510" cy="646331"/>
          </a:xfrm>
          <a:prstGeom prst="rect">
            <a:avLst/>
          </a:prstGeom>
          <a:noFill/>
        </p:spPr>
        <p:txBody>
          <a:bodyPr wrap="none" rtlCol="0">
            <a:spAutoFit/>
          </a:bodyPr>
          <a:lstStyle/>
          <a:p>
            <a:r>
              <a:rPr lang="en-US" dirty="0"/>
              <a:t>Jason</a:t>
            </a:r>
          </a:p>
          <a:p>
            <a:r>
              <a:rPr lang="en-US" dirty="0"/>
              <a:t>Meiers</a:t>
            </a:r>
          </a:p>
        </p:txBody>
      </p:sp>
      <p:sp>
        <p:nvSpPr>
          <p:cNvPr id="29" name="TextBox 28"/>
          <p:cNvSpPr txBox="1"/>
          <p:nvPr/>
        </p:nvSpPr>
        <p:spPr>
          <a:xfrm>
            <a:off x="3758828" y="2871791"/>
            <a:ext cx="808748" cy="646331"/>
          </a:xfrm>
          <a:prstGeom prst="rect">
            <a:avLst/>
          </a:prstGeom>
          <a:noFill/>
        </p:spPr>
        <p:txBody>
          <a:bodyPr wrap="none" rtlCol="0">
            <a:spAutoFit/>
          </a:bodyPr>
          <a:lstStyle/>
          <a:p>
            <a:r>
              <a:rPr lang="en-US" dirty="0"/>
              <a:t>Tyson</a:t>
            </a:r>
          </a:p>
          <a:p>
            <a:r>
              <a:rPr lang="en-US" dirty="0"/>
              <a:t> Saylor</a:t>
            </a:r>
          </a:p>
        </p:txBody>
      </p:sp>
      <p:sp>
        <p:nvSpPr>
          <p:cNvPr id="30" name="TextBox 29"/>
          <p:cNvSpPr txBox="1"/>
          <p:nvPr/>
        </p:nvSpPr>
        <p:spPr>
          <a:xfrm>
            <a:off x="4884619" y="2799220"/>
            <a:ext cx="790601" cy="646331"/>
          </a:xfrm>
          <a:prstGeom prst="rect">
            <a:avLst/>
          </a:prstGeom>
          <a:noFill/>
        </p:spPr>
        <p:txBody>
          <a:bodyPr wrap="none" rtlCol="0">
            <a:spAutoFit/>
          </a:bodyPr>
          <a:lstStyle/>
          <a:p>
            <a:r>
              <a:rPr lang="en-US" dirty="0"/>
              <a:t>Katy</a:t>
            </a:r>
          </a:p>
          <a:p>
            <a:r>
              <a:rPr lang="en-US" dirty="0"/>
              <a:t>Boden</a:t>
            </a:r>
          </a:p>
        </p:txBody>
      </p:sp>
      <p:sp>
        <p:nvSpPr>
          <p:cNvPr id="31" name="TextBox 30"/>
          <p:cNvSpPr txBox="1"/>
          <p:nvPr/>
        </p:nvSpPr>
        <p:spPr>
          <a:xfrm>
            <a:off x="5561566" y="2979512"/>
            <a:ext cx="590226" cy="215444"/>
          </a:xfrm>
          <a:prstGeom prst="rect">
            <a:avLst/>
          </a:prstGeom>
          <a:noFill/>
        </p:spPr>
        <p:txBody>
          <a:bodyPr wrap="none" rtlCol="0">
            <a:spAutoFit/>
          </a:bodyPr>
          <a:lstStyle/>
          <a:p>
            <a:r>
              <a:rPr lang="en-US" sz="800" strike="sngStrike" dirty="0" err="1"/>
              <a:t>Maddona</a:t>
            </a:r>
            <a:endParaRPr lang="en-US" sz="800" strike="sngStrike" dirty="0"/>
          </a:p>
        </p:txBody>
      </p:sp>
      <p:sp>
        <p:nvSpPr>
          <p:cNvPr id="32" name="Rectangle 31">
            <a:extLst>
              <a:ext uri="{FF2B5EF4-FFF2-40B4-BE49-F238E27FC236}">
                <a16:creationId xmlns:a16="http://schemas.microsoft.com/office/drawing/2014/main" id="{973E0AFB-B278-4D9F-8ABC-8A3373D70D0D}"/>
              </a:ext>
            </a:extLst>
          </p:cNvPr>
          <p:cNvSpPr/>
          <p:nvPr/>
        </p:nvSpPr>
        <p:spPr>
          <a:xfrm>
            <a:off x="0" y="774506"/>
            <a:ext cx="12191999" cy="608349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71465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p:cNvSpPr/>
          <p:nvPr/>
        </p:nvSpPr>
        <p:spPr>
          <a:xfrm>
            <a:off x="3227934" y="1317748"/>
            <a:ext cx="5916012" cy="490582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3309258" y="1406072"/>
            <a:ext cx="943428" cy="42091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V="1">
            <a:off x="3309258" y="296635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104727" y="1317748"/>
            <a:ext cx="1770743" cy="15965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111289" y="1481231"/>
            <a:ext cx="65314" cy="1132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V="1">
            <a:off x="5021943" y="296635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V="1">
            <a:off x="6429828" y="2935515"/>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flipV="1">
            <a:off x="7990220" y="2953307"/>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V="1">
            <a:off x="3345544" y="2145845"/>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flipV="1">
            <a:off x="5012096" y="213878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flipV="1">
            <a:off x="6442894" y="2145845"/>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flipV="1">
            <a:off x="7988658" y="2156144"/>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flipV="1">
            <a:off x="3309258" y="3972188"/>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flipV="1">
            <a:off x="5021943" y="3972188"/>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flipV="1">
            <a:off x="6429828" y="3941346"/>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flipV="1">
            <a:off x="7990220" y="3959138"/>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flipV="1">
            <a:off x="3333986" y="501041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flipV="1">
            <a:off x="5046671" y="5010417"/>
            <a:ext cx="943428" cy="45720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flipV="1">
            <a:off x="6454556" y="4979575"/>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flipV="1">
            <a:off x="8014948" y="4997367"/>
            <a:ext cx="943428" cy="488042"/>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4114" y="1204686"/>
            <a:ext cx="1888722" cy="369332"/>
          </a:xfrm>
          <a:prstGeom prst="rect">
            <a:avLst/>
          </a:prstGeom>
          <a:noFill/>
        </p:spPr>
        <p:txBody>
          <a:bodyPr wrap="none" rtlCol="0">
            <a:spAutoFit/>
          </a:bodyPr>
          <a:lstStyle/>
          <a:p>
            <a:r>
              <a:rPr lang="en-US" dirty="0"/>
              <a:t>1986/7   1</a:t>
            </a:r>
            <a:r>
              <a:rPr lang="en-US" baseline="30000" dirty="0"/>
              <a:t>th</a:t>
            </a:r>
            <a:r>
              <a:rPr lang="en-US" dirty="0"/>
              <a:t> Grade</a:t>
            </a:r>
          </a:p>
        </p:txBody>
      </p:sp>
      <p:sp>
        <p:nvSpPr>
          <p:cNvPr id="28" name="TextBox 27"/>
          <p:cNvSpPr txBox="1"/>
          <p:nvPr/>
        </p:nvSpPr>
        <p:spPr>
          <a:xfrm>
            <a:off x="3195277" y="2856370"/>
            <a:ext cx="755335" cy="646331"/>
          </a:xfrm>
          <a:prstGeom prst="rect">
            <a:avLst/>
          </a:prstGeom>
          <a:noFill/>
        </p:spPr>
        <p:txBody>
          <a:bodyPr wrap="none" rtlCol="0">
            <a:spAutoFit/>
          </a:bodyPr>
          <a:lstStyle/>
          <a:p>
            <a:r>
              <a:rPr lang="en-US" dirty="0"/>
              <a:t>Jason</a:t>
            </a:r>
          </a:p>
          <a:p>
            <a:r>
              <a:rPr lang="en-US" dirty="0" err="1"/>
              <a:t>Meies</a:t>
            </a:r>
            <a:endParaRPr lang="en-US" dirty="0"/>
          </a:p>
        </p:txBody>
      </p:sp>
      <p:sp>
        <p:nvSpPr>
          <p:cNvPr id="30" name="TextBox 29"/>
          <p:cNvSpPr txBox="1"/>
          <p:nvPr/>
        </p:nvSpPr>
        <p:spPr>
          <a:xfrm>
            <a:off x="4884619" y="2799220"/>
            <a:ext cx="1016625" cy="369332"/>
          </a:xfrm>
          <a:prstGeom prst="rect">
            <a:avLst/>
          </a:prstGeom>
          <a:noFill/>
        </p:spPr>
        <p:txBody>
          <a:bodyPr wrap="none" rtlCol="0">
            <a:spAutoFit/>
          </a:bodyPr>
          <a:lstStyle/>
          <a:p>
            <a:r>
              <a:rPr lang="en-US" dirty="0"/>
              <a:t>Kimberly</a:t>
            </a:r>
          </a:p>
        </p:txBody>
      </p:sp>
      <p:sp>
        <p:nvSpPr>
          <p:cNvPr id="31" name="TextBox 30"/>
          <p:cNvSpPr txBox="1"/>
          <p:nvPr/>
        </p:nvSpPr>
        <p:spPr>
          <a:xfrm>
            <a:off x="6429828" y="2903352"/>
            <a:ext cx="1313904" cy="338554"/>
          </a:xfrm>
          <a:prstGeom prst="rect">
            <a:avLst/>
          </a:prstGeom>
          <a:noFill/>
        </p:spPr>
        <p:txBody>
          <a:bodyPr wrap="square" rtlCol="0">
            <a:spAutoFit/>
          </a:bodyPr>
          <a:lstStyle/>
          <a:p>
            <a:r>
              <a:rPr lang="en-US" sz="1600" strike="sngStrike" dirty="0"/>
              <a:t>Sung</a:t>
            </a:r>
          </a:p>
        </p:txBody>
      </p:sp>
      <p:sp>
        <p:nvSpPr>
          <p:cNvPr id="2" name="TextBox 1"/>
          <p:cNvSpPr txBox="1"/>
          <p:nvPr/>
        </p:nvSpPr>
        <p:spPr>
          <a:xfrm>
            <a:off x="3195277" y="1420801"/>
            <a:ext cx="1325940" cy="369332"/>
          </a:xfrm>
          <a:prstGeom prst="rect">
            <a:avLst/>
          </a:prstGeom>
          <a:noFill/>
        </p:spPr>
        <p:txBody>
          <a:bodyPr wrap="none" rtlCol="0">
            <a:spAutoFit/>
          </a:bodyPr>
          <a:lstStyle/>
          <a:p>
            <a:r>
              <a:rPr lang="en-US" dirty="0"/>
              <a:t>Mrs. </a:t>
            </a:r>
            <a:r>
              <a:rPr lang="en-US" dirty="0" err="1"/>
              <a:t>Boteng</a:t>
            </a:r>
            <a:endParaRPr lang="en-US" dirty="0"/>
          </a:p>
        </p:txBody>
      </p:sp>
      <p:sp>
        <p:nvSpPr>
          <p:cNvPr id="32" name="TextBox 31"/>
          <p:cNvSpPr txBox="1"/>
          <p:nvPr/>
        </p:nvSpPr>
        <p:spPr>
          <a:xfrm>
            <a:off x="6974376" y="2882417"/>
            <a:ext cx="1313904" cy="338554"/>
          </a:xfrm>
          <a:prstGeom prst="rect">
            <a:avLst/>
          </a:prstGeom>
          <a:noFill/>
        </p:spPr>
        <p:txBody>
          <a:bodyPr wrap="square" rtlCol="0">
            <a:spAutoFit/>
          </a:bodyPr>
          <a:lstStyle/>
          <a:p>
            <a:r>
              <a:rPr lang="en-US" sz="1600" strike="sngStrike" dirty="0"/>
              <a:t>Sung</a:t>
            </a:r>
          </a:p>
        </p:txBody>
      </p:sp>
      <p:pic>
        <p:nvPicPr>
          <p:cNvPr id="34" name="Picture 33"/>
          <p:cNvPicPr>
            <a:picLocks noChangeAspect="1"/>
          </p:cNvPicPr>
          <p:nvPr/>
        </p:nvPicPr>
        <p:blipFill>
          <a:blip r:embed="rId2"/>
          <a:stretch>
            <a:fillRect/>
          </a:stretch>
        </p:blipFill>
        <p:spPr>
          <a:xfrm>
            <a:off x="4716084" y="2263565"/>
            <a:ext cx="661794" cy="689370"/>
          </a:xfrm>
          <a:prstGeom prst="rect">
            <a:avLst/>
          </a:prstGeom>
        </p:spPr>
      </p:pic>
      <p:sp>
        <p:nvSpPr>
          <p:cNvPr id="35" name="Rectangle 34">
            <a:extLst>
              <a:ext uri="{FF2B5EF4-FFF2-40B4-BE49-F238E27FC236}">
                <a16:creationId xmlns:a16="http://schemas.microsoft.com/office/drawing/2014/main" id="{8544DD02-1DA5-4814-8822-A844DA9809AA}"/>
              </a:ext>
            </a:extLst>
          </p:cNvPr>
          <p:cNvSpPr/>
          <p:nvPr/>
        </p:nvSpPr>
        <p:spPr>
          <a:xfrm>
            <a:off x="4687921" y="2255695"/>
            <a:ext cx="666068" cy="64765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293915" y="1826985"/>
            <a:ext cx="1886857" cy="59974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!JOHN</a:t>
            </a:r>
          </a:p>
        </p:txBody>
      </p:sp>
      <p:sp>
        <p:nvSpPr>
          <p:cNvPr id="33" name="Rectangle 32">
            <a:extLst>
              <a:ext uri="{FF2B5EF4-FFF2-40B4-BE49-F238E27FC236}">
                <a16:creationId xmlns:a16="http://schemas.microsoft.com/office/drawing/2014/main" id="{21A97CDE-F781-4807-BC7F-A65ACAFE8BAB}"/>
              </a:ext>
            </a:extLst>
          </p:cNvPr>
          <p:cNvSpPr/>
          <p:nvPr/>
        </p:nvSpPr>
        <p:spPr>
          <a:xfrm>
            <a:off x="0" y="774506"/>
            <a:ext cx="12191999" cy="608349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947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flipV="1">
            <a:off x="4029279" y="2944500"/>
            <a:ext cx="481941" cy="78966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Rectangle 7"/>
          <p:cNvSpPr/>
          <p:nvPr/>
        </p:nvSpPr>
        <p:spPr>
          <a:xfrm flipV="1">
            <a:off x="3309258" y="2966356"/>
            <a:ext cx="481941" cy="789669"/>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905117" y="1631011"/>
            <a:ext cx="65314" cy="113211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flipV="1">
            <a:off x="3309258" y="3972187"/>
            <a:ext cx="435428" cy="7304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624114" y="1204686"/>
            <a:ext cx="2727670" cy="369332"/>
          </a:xfrm>
          <a:prstGeom prst="rect">
            <a:avLst/>
          </a:prstGeom>
          <a:noFill/>
        </p:spPr>
        <p:txBody>
          <a:bodyPr wrap="none" rtlCol="0">
            <a:spAutoFit/>
          </a:bodyPr>
          <a:lstStyle/>
          <a:p>
            <a:r>
              <a:rPr lang="en-US" dirty="0"/>
              <a:t>1981-19855   </a:t>
            </a:r>
            <a:r>
              <a:rPr lang="en-US" dirty="0" err="1"/>
              <a:t>Kindergarden</a:t>
            </a:r>
            <a:endParaRPr lang="en-US" dirty="0"/>
          </a:p>
        </p:txBody>
      </p:sp>
      <p:sp>
        <p:nvSpPr>
          <p:cNvPr id="28" name="TextBox 27"/>
          <p:cNvSpPr txBox="1"/>
          <p:nvPr/>
        </p:nvSpPr>
        <p:spPr>
          <a:xfrm>
            <a:off x="3195277" y="2856370"/>
            <a:ext cx="755335" cy="646331"/>
          </a:xfrm>
          <a:prstGeom prst="rect">
            <a:avLst/>
          </a:prstGeom>
          <a:noFill/>
        </p:spPr>
        <p:txBody>
          <a:bodyPr wrap="none" rtlCol="0">
            <a:spAutoFit/>
          </a:bodyPr>
          <a:lstStyle/>
          <a:p>
            <a:r>
              <a:rPr lang="en-US" dirty="0"/>
              <a:t>Jason</a:t>
            </a:r>
          </a:p>
          <a:p>
            <a:r>
              <a:rPr lang="en-US" dirty="0" err="1"/>
              <a:t>Meies</a:t>
            </a:r>
            <a:endParaRPr lang="en-US" dirty="0"/>
          </a:p>
        </p:txBody>
      </p:sp>
      <p:sp>
        <p:nvSpPr>
          <p:cNvPr id="30" name="TextBox 29"/>
          <p:cNvSpPr txBox="1"/>
          <p:nvPr/>
        </p:nvSpPr>
        <p:spPr>
          <a:xfrm>
            <a:off x="3930150" y="2900875"/>
            <a:ext cx="717376" cy="369332"/>
          </a:xfrm>
          <a:prstGeom prst="rect">
            <a:avLst/>
          </a:prstGeom>
          <a:noFill/>
        </p:spPr>
        <p:txBody>
          <a:bodyPr wrap="none" rtlCol="0">
            <a:spAutoFit/>
          </a:bodyPr>
          <a:lstStyle/>
          <a:p>
            <a:r>
              <a:rPr lang="en-US" strike="sngStrike" dirty="0"/>
              <a:t>Jenny</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4218299" y="2167754"/>
            <a:ext cx="843320" cy="1340785"/>
          </a:xfrm>
          <a:prstGeom prst="rect">
            <a:avLst/>
          </a:prstGeom>
        </p:spPr>
      </p:pic>
      <p:pic>
        <p:nvPicPr>
          <p:cNvPr id="18" name="Picture 1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644221" y="2867308"/>
            <a:ext cx="453144" cy="453144"/>
          </a:xfrm>
          <a:prstGeom prst="rect">
            <a:avLst/>
          </a:prstGeom>
        </p:spPr>
      </p:pic>
      <p:sp>
        <p:nvSpPr>
          <p:cNvPr id="29" name="TextBox 28"/>
          <p:cNvSpPr txBox="1"/>
          <p:nvPr/>
        </p:nvSpPr>
        <p:spPr>
          <a:xfrm>
            <a:off x="8217003" y="2872750"/>
            <a:ext cx="3479591" cy="369332"/>
          </a:xfrm>
          <a:prstGeom prst="rect">
            <a:avLst/>
          </a:prstGeom>
          <a:noFill/>
        </p:spPr>
        <p:txBody>
          <a:bodyPr wrap="square" rtlCol="0">
            <a:spAutoFit/>
          </a:bodyPr>
          <a:lstStyle/>
          <a:p>
            <a:r>
              <a:rPr lang="en-US" strike="sngStrike" dirty="0" err="1"/>
              <a:t>Anglea.flea</a:t>
            </a:r>
            <a:r>
              <a:rPr lang="en-US" strike="sngStrike" dirty="0"/>
              <a:t>[].</a:t>
            </a:r>
            <a:r>
              <a:rPr lang="en-US" dirty="0"/>
              <a:t>DEA(MDMA) </a:t>
            </a:r>
            <a:r>
              <a:rPr lang="en-US" strike="sngStrike" dirty="0" err="1"/>
              <a:t>firstarter</a:t>
            </a:r>
            <a:endParaRPr lang="en-US" strike="sngStrike" dirty="0"/>
          </a:p>
        </p:txBody>
      </p:sp>
      <p:sp>
        <p:nvSpPr>
          <p:cNvPr id="35" name="Rectangle 34">
            <a:extLst>
              <a:ext uri="{FF2B5EF4-FFF2-40B4-BE49-F238E27FC236}">
                <a16:creationId xmlns:a16="http://schemas.microsoft.com/office/drawing/2014/main" id="{8544DD02-1DA5-4814-8822-A844DA9809AA}"/>
              </a:ext>
            </a:extLst>
          </p:cNvPr>
          <p:cNvSpPr/>
          <p:nvPr/>
        </p:nvSpPr>
        <p:spPr>
          <a:xfrm>
            <a:off x="7620213" y="2873925"/>
            <a:ext cx="487088" cy="43990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V="1">
            <a:off x="7474857" y="2880543"/>
            <a:ext cx="1103086" cy="622158"/>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544DD02-1DA5-4814-8822-A844DA9809AA}"/>
              </a:ext>
            </a:extLst>
          </p:cNvPr>
          <p:cNvSpPr/>
          <p:nvPr/>
        </p:nvSpPr>
        <p:spPr>
          <a:xfrm>
            <a:off x="4147800" y="2149920"/>
            <a:ext cx="971554" cy="137161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4518273" y="2763124"/>
            <a:ext cx="656065" cy="515962"/>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7470699" y="3443332"/>
            <a:ext cx="431531" cy="576116"/>
          </a:xfrm>
          <a:prstGeom prst="rect">
            <a:avLst/>
          </a:prstGeom>
        </p:spPr>
      </p:pic>
      <p:sp>
        <p:nvSpPr>
          <p:cNvPr id="43" name="Rectangle 42"/>
          <p:cNvSpPr/>
          <p:nvPr/>
        </p:nvSpPr>
        <p:spPr>
          <a:xfrm flipV="1">
            <a:off x="5002316" y="3003728"/>
            <a:ext cx="435428" cy="7304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flipV="1">
            <a:off x="4029279" y="3963321"/>
            <a:ext cx="435428" cy="7304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flipV="1">
            <a:off x="4738910" y="3941007"/>
            <a:ext cx="435428" cy="7304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flipV="1">
            <a:off x="3280225" y="4939408"/>
            <a:ext cx="435428" cy="7304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flipV="1">
            <a:off x="4749123" y="4927689"/>
            <a:ext cx="435428" cy="7304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flipV="1">
            <a:off x="4052535" y="4927689"/>
            <a:ext cx="435428" cy="7304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9819" y="3035972"/>
            <a:ext cx="638629" cy="638629"/>
          </a:xfrm>
          <a:prstGeom prst="rect">
            <a:avLst/>
          </a:prstGeom>
        </p:spPr>
      </p:pic>
      <p:sp>
        <p:nvSpPr>
          <p:cNvPr id="50" name="Rectangle 49">
            <a:extLst>
              <a:ext uri="{FF2B5EF4-FFF2-40B4-BE49-F238E27FC236}">
                <a16:creationId xmlns:a16="http://schemas.microsoft.com/office/drawing/2014/main" id="{8544DD02-1DA5-4814-8822-A844DA9809AA}"/>
              </a:ext>
            </a:extLst>
          </p:cNvPr>
          <p:cNvSpPr/>
          <p:nvPr/>
        </p:nvSpPr>
        <p:spPr>
          <a:xfrm>
            <a:off x="5229056" y="3018348"/>
            <a:ext cx="624483" cy="65625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4729701" y="2880543"/>
            <a:ext cx="660758" cy="369332"/>
          </a:xfrm>
          <a:prstGeom prst="rect">
            <a:avLst/>
          </a:prstGeom>
          <a:noFill/>
        </p:spPr>
        <p:txBody>
          <a:bodyPr wrap="none" rtlCol="0">
            <a:spAutoFit/>
          </a:bodyPr>
          <a:lstStyle/>
          <a:p>
            <a:r>
              <a:rPr lang="en-US" dirty="0" err="1"/>
              <a:t>Esaw</a:t>
            </a:r>
            <a:endParaRPr lang="en-US" dirty="0"/>
          </a:p>
        </p:txBody>
      </p:sp>
      <p:pic>
        <p:nvPicPr>
          <p:cNvPr id="52" name="Picture 51"/>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095610" y="3521530"/>
            <a:ext cx="563503" cy="422083"/>
          </a:xfrm>
          <a:prstGeom prst="rect">
            <a:avLst/>
          </a:prstGeom>
        </p:spPr>
      </p:pic>
      <p:sp>
        <p:nvSpPr>
          <p:cNvPr id="53" name="Rectangle 52">
            <a:extLst>
              <a:ext uri="{FF2B5EF4-FFF2-40B4-BE49-F238E27FC236}">
                <a16:creationId xmlns:a16="http://schemas.microsoft.com/office/drawing/2014/main" id="{8544DD02-1DA5-4814-8822-A844DA9809AA}"/>
              </a:ext>
            </a:extLst>
          </p:cNvPr>
          <p:cNvSpPr/>
          <p:nvPr/>
        </p:nvSpPr>
        <p:spPr>
          <a:xfrm>
            <a:off x="8133817" y="3516701"/>
            <a:ext cx="487088" cy="43990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544DD02-1DA5-4814-8822-A844DA9809AA}"/>
              </a:ext>
            </a:extLst>
          </p:cNvPr>
          <p:cNvSpPr/>
          <p:nvPr/>
        </p:nvSpPr>
        <p:spPr>
          <a:xfrm>
            <a:off x="7474857" y="3512617"/>
            <a:ext cx="487088" cy="43990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8791668" y="3576029"/>
            <a:ext cx="1990798" cy="36522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stCxn id="55" idx="1"/>
            <a:endCxn id="55" idx="3"/>
          </p:cNvCxnSpPr>
          <p:nvPr/>
        </p:nvCxnSpPr>
        <p:spPr>
          <a:xfrm>
            <a:off x="8791668" y="3758639"/>
            <a:ext cx="1990798" cy="0"/>
          </a:xfrm>
          <a:prstGeom prst="line">
            <a:avLst/>
          </a:prstGeom>
          <a:ln w="5715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544DD02-1DA5-4814-8822-A844DA9809AA}"/>
              </a:ext>
            </a:extLst>
          </p:cNvPr>
          <p:cNvSpPr/>
          <p:nvPr/>
        </p:nvSpPr>
        <p:spPr>
          <a:xfrm>
            <a:off x="8738100" y="3523413"/>
            <a:ext cx="2044366" cy="43990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8791668" y="3521531"/>
            <a:ext cx="1990798" cy="419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3309258" y="2678164"/>
            <a:ext cx="620892" cy="996437"/>
          </a:xfrm>
          <a:prstGeom prst="line">
            <a:avLst/>
          </a:prstGeom>
        </p:spPr>
        <p:style>
          <a:lnRef idx="1">
            <a:schemeClr val="accent1"/>
          </a:lnRef>
          <a:fillRef idx="0">
            <a:schemeClr val="accent1"/>
          </a:fillRef>
          <a:effectRef idx="0">
            <a:schemeClr val="accent1"/>
          </a:effectRef>
          <a:fontRef idx="minor">
            <a:schemeClr val="tx1"/>
          </a:fontRef>
        </p:style>
      </p:cxnSp>
      <p:pic>
        <p:nvPicPr>
          <p:cNvPr id="64" name="Picture 6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7620213" y="4093407"/>
            <a:ext cx="393020" cy="488830"/>
          </a:xfrm>
          <a:prstGeom prst="rect">
            <a:avLst/>
          </a:prstGeom>
        </p:spPr>
      </p:pic>
      <p:sp>
        <p:nvSpPr>
          <p:cNvPr id="65" name="Rectangle 64">
            <a:extLst>
              <a:ext uri="{FF2B5EF4-FFF2-40B4-BE49-F238E27FC236}">
                <a16:creationId xmlns:a16="http://schemas.microsoft.com/office/drawing/2014/main" id="{8544DD02-1DA5-4814-8822-A844DA9809AA}"/>
              </a:ext>
            </a:extLst>
          </p:cNvPr>
          <p:cNvSpPr/>
          <p:nvPr/>
        </p:nvSpPr>
        <p:spPr>
          <a:xfrm>
            <a:off x="7573179" y="4160330"/>
            <a:ext cx="487088" cy="43990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8217003" y="4306227"/>
            <a:ext cx="1523687" cy="369332"/>
          </a:xfrm>
          <a:prstGeom prst="rect">
            <a:avLst/>
          </a:prstGeom>
          <a:noFill/>
        </p:spPr>
        <p:txBody>
          <a:bodyPr wrap="none" rtlCol="0">
            <a:spAutoFit/>
          </a:bodyPr>
          <a:lstStyle/>
          <a:p>
            <a:r>
              <a:rPr lang="en-US" strike="sngStrike" dirty="0" err="1"/>
              <a:t>Angl</a:t>
            </a:r>
            <a:r>
              <a:rPr lang="en-US" dirty="0" err="1"/>
              <a:t>ea.</a:t>
            </a:r>
            <a:r>
              <a:rPr lang="en-US" strike="sngStrike" dirty="0" err="1"/>
              <a:t>mopay</a:t>
            </a:r>
            <a:endParaRPr lang="en-US" strike="sngStrike" dirty="0"/>
          </a:p>
        </p:txBody>
      </p:sp>
      <p:sp>
        <p:nvSpPr>
          <p:cNvPr id="67" name="TextBox 66"/>
          <p:cNvSpPr txBox="1"/>
          <p:nvPr/>
        </p:nvSpPr>
        <p:spPr>
          <a:xfrm>
            <a:off x="8217003" y="4089295"/>
            <a:ext cx="1940852" cy="369332"/>
          </a:xfrm>
          <a:prstGeom prst="rect">
            <a:avLst/>
          </a:prstGeom>
          <a:noFill/>
        </p:spPr>
        <p:txBody>
          <a:bodyPr wrap="none" rtlCol="0">
            <a:spAutoFit/>
          </a:bodyPr>
          <a:lstStyle/>
          <a:p>
            <a:r>
              <a:rPr lang="en-US" dirty="0"/>
              <a:t>VIRGIINA MARY </a:t>
            </a:r>
            <a:r>
              <a:rPr lang="en-US" sz="800" strike="sngStrike" dirty="0" err="1"/>
              <a:t>resiss</a:t>
            </a:r>
            <a:endParaRPr lang="en-US" sz="800" strike="sngStrike" dirty="0"/>
          </a:p>
        </p:txBody>
      </p:sp>
      <p:cxnSp>
        <p:nvCxnSpPr>
          <p:cNvPr id="69" name="Straight Connector 68"/>
          <p:cNvCxnSpPr/>
          <p:nvPr/>
        </p:nvCxnSpPr>
        <p:spPr>
          <a:xfrm>
            <a:off x="7416443" y="4093407"/>
            <a:ext cx="4615900" cy="4581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7576100" y="3374431"/>
            <a:ext cx="4615900" cy="45812"/>
          </a:xfrm>
          <a:prstGeom prst="line">
            <a:avLst/>
          </a:prstGeom>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573179" y="2307771"/>
            <a:ext cx="906595" cy="369332"/>
          </a:xfrm>
          <a:prstGeom prst="rect">
            <a:avLst/>
          </a:prstGeom>
          <a:noFill/>
        </p:spPr>
        <p:txBody>
          <a:bodyPr wrap="none" rtlCol="0">
            <a:spAutoFit/>
          </a:bodyPr>
          <a:lstStyle/>
          <a:p>
            <a:r>
              <a:rPr lang="en-US" dirty="0"/>
              <a:t>“Jenny”</a:t>
            </a:r>
          </a:p>
        </p:txBody>
      </p:sp>
      <p:sp>
        <p:nvSpPr>
          <p:cNvPr id="72" name="TextBox 71"/>
          <p:cNvSpPr txBox="1"/>
          <p:nvPr/>
        </p:nvSpPr>
        <p:spPr>
          <a:xfrm>
            <a:off x="9956798" y="2492437"/>
            <a:ext cx="2773003" cy="369332"/>
          </a:xfrm>
          <a:prstGeom prst="rect">
            <a:avLst/>
          </a:prstGeom>
          <a:noFill/>
        </p:spPr>
        <p:txBody>
          <a:bodyPr wrap="none" rtlCol="0">
            <a:spAutoFit/>
          </a:bodyPr>
          <a:lstStyle/>
          <a:p>
            <a:r>
              <a:rPr lang="en-US" dirty="0"/>
              <a:t>ATOMBOMB</a:t>
            </a:r>
            <a:r>
              <a:rPr lang="en-US" strike="sngStrike" dirty="0"/>
              <a:t>(</a:t>
            </a:r>
            <a:r>
              <a:rPr lang="en-US" strike="sngStrike" dirty="0" err="1"/>
              <a:t>hahn,analena</a:t>
            </a:r>
            <a:r>
              <a:rPr lang="en-US" dirty="0"/>
              <a:t>)</a:t>
            </a:r>
          </a:p>
        </p:txBody>
      </p:sp>
      <p:sp>
        <p:nvSpPr>
          <p:cNvPr id="73" name="TextBox 72"/>
          <p:cNvSpPr txBox="1"/>
          <p:nvPr/>
        </p:nvSpPr>
        <p:spPr>
          <a:xfrm>
            <a:off x="7416443" y="1524759"/>
            <a:ext cx="3461076" cy="646331"/>
          </a:xfrm>
          <a:prstGeom prst="rect">
            <a:avLst/>
          </a:prstGeom>
          <a:noFill/>
        </p:spPr>
        <p:txBody>
          <a:bodyPr wrap="none" rtlCol="0">
            <a:spAutoFit/>
          </a:bodyPr>
          <a:lstStyle/>
          <a:p>
            <a:r>
              <a:rPr lang="en-US" dirty="0"/>
              <a:t>MAINSTREET(MILITAYT.INTERUTPS)</a:t>
            </a:r>
          </a:p>
          <a:p>
            <a:r>
              <a:rPr lang="en-US" dirty="0" err="1"/>
              <a:t>VIRIGN.MARY.</a:t>
            </a:r>
            <a:r>
              <a:rPr lang="en-US" sz="800" strike="sngStrike" dirty="0" err="1"/>
              <a:t>anglea.eleek</a:t>
            </a:r>
            <a:r>
              <a:rPr lang="en-US" sz="800" strike="sngStrike" dirty="0"/>
              <a:t>: forest </a:t>
            </a:r>
            <a:r>
              <a:rPr lang="en-US" sz="800" strike="sngStrike" dirty="0" err="1"/>
              <a:t>gump</a:t>
            </a:r>
            <a:endParaRPr lang="en-US" sz="800" strike="sngStrike" dirty="0"/>
          </a:p>
        </p:txBody>
      </p:sp>
      <p:cxnSp>
        <p:nvCxnSpPr>
          <p:cNvPr id="75" name="Straight Connector 74"/>
          <p:cNvCxnSpPr/>
          <p:nvPr/>
        </p:nvCxnSpPr>
        <p:spPr>
          <a:xfrm flipV="1">
            <a:off x="7470699" y="2307771"/>
            <a:ext cx="1107244" cy="369332"/>
          </a:xfrm>
          <a:prstGeom prst="line">
            <a:avLst/>
          </a:prstGeom>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4212787" y="2614609"/>
            <a:ext cx="292068" cy="369332"/>
          </a:xfrm>
          <a:prstGeom prst="rect">
            <a:avLst/>
          </a:prstGeom>
          <a:noFill/>
        </p:spPr>
        <p:txBody>
          <a:bodyPr wrap="none" rtlCol="0">
            <a:spAutoFit/>
          </a:bodyPr>
          <a:lstStyle/>
          <a:p>
            <a:r>
              <a:rPr lang="en-US" dirty="0"/>
              <a:t>?</a:t>
            </a:r>
          </a:p>
        </p:txBody>
      </p:sp>
      <p:sp>
        <p:nvSpPr>
          <p:cNvPr id="78" name="Rectangle 77"/>
          <p:cNvSpPr/>
          <p:nvPr/>
        </p:nvSpPr>
        <p:spPr>
          <a:xfrm flipV="1">
            <a:off x="3280173" y="5781671"/>
            <a:ext cx="435428" cy="7304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flipV="1">
            <a:off x="4029279" y="5807544"/>
            <a:ext cx="435428" cy="7304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flipV="1">
            <a:off x="4717000" y="5781671"/>
            <a:ext cx="435428" cy="73044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563093" y="1680600"/>
            <a:ext cx="1762470" cy="369332"/>
          </a:xfrm>
          <a:prstGeom prst="rect">
            <a:avLst/>
          </a:prstGeom>
          <a:noFill/>
        </p:spPr>
        <p:txBody>
          <a:bodyPr wrap="none" rtlCol="0">
            <a:spAutoFit/>
          </a:bodyPr>
          <a:lstStyle/>
          <a:p>
            <a:r>
              <a:rPr lang="en-US" b="1" dirty="0"/>
              <a:t>IMPORT </a:t>
            </a:r>
            <a:r>
              <a:rPr lang="en-US" strike="sngStrike" dirty="0" err="1"/>
              <a:t>moodys</a:t>
            </a:r>
            <a:endParaRPr lang="en-US" strike="sngStrike" dirty="0"/>
          </a:p>
        </p:txBody>
      </p:sp>
      <p:sp>
        <p:nvSpPr>
          <p:cNvPr id="82" name="TextBox 81"/>
          <p:cNvSpPr txBox="1"/>
          <p:nvPr/>
        </p:nvSpPr>
        <p:spPr>
          <a:xfrm>
            <a:off x="4717000" y="1699158"/>
            <a:ext cx="646331" cy="369332"/>
          </a:xfrm>
          <a:prstGeom prst="rect">
            <a:avLst/>
          </a:prstGeom>
          <a:noFill/>
        </p:spPr>
        <p:txBody>
          <a:bodyPr wrap="none" rtlCol="0">
            <a:spAutoFit/>
          </a:bodyPr>
          <a:lstStyle/>
          <a:p>
            <a:r>
              <a:rPr lang="en-US" dirty="0"/>
              <a:t>0.00 </a:t>
            </a:r>
          </a:p>
        </p:txBody>
      </p:sp>
      <p:sp>
        <p:nvSpPr>
          <p:cNvPr id="83" name="Rectangle 82"/>
          <p:cNvSpPr/>
          <p:nvPr/>
        </p:nvSpPr>
        <p:spPr>
          <a:xfrm>
            <a:off x="9173029" y="3374431"/>
            <a:ext cx="783769" cy="30017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544DD02-1DA5-4814-8822-A844DA9809AA}"/>
              </a:ext>
            </a:extLst>
          </p:cNvPr>
          <p:cNvSpPr/>
          <p:nvPr/>
        </p:nvSpPr>
        <p:spPr>
          <a:xfrm>
            <a:off x="7520558" y="1529467"/>
            <a:ext cx="4671441" cy="339822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8544DD02-1DA5-4814-8822-A844DA9809AA}"/>
              </a:ext>
            </a:extLst>
          </p:cNvPr>
          <p:cNvSpPr/>
          <p:nvPr/>
        </p:nvSpPr>
        <p:spPr>
          <a:xfrm>
            <a:off x="409708" y="1459747"/>
            <a:ext cx="6408845" cy="511266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18988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264227" y="3513582"/>
            <a:ext cx="2652229" cy="2167215"/>
          </a:xfrm>
          <a:prstGeom prst="rect">
            <a:avLst/>
          </a:prstGeom>
        </p:spPr>
      </p:pic>
      <p:pic>
        <p:nvPicPr>
          <p:cNvPr id="5" name="Picture 4"/>
          <p:cNvPicPr>
            <a:picLocks noChangeAspect="1"/>
          </p:cNvPicPr>
          <p:nvPr/>
        </p:nvPicPr>
        <p:blipFill>
          <a:blip r:embed="rId3"/>
          <a:stretch>
            <a:fillRect/>
          </a:stretch>
        </p:blipFill>
        <p:spPr>
          <a:xfrm>
            <a:off x="6727494" y="3093617"/>
            <a:ext cx="2563986" cy="2114377"/>
          </a:xfrm>
          <a:prstGeom prst="rect">
            <a:avLst/>
          </a:prstGeom>
        </p:spPr>
      </p:pic>
      <p:sp>
        <p:nvSpPr>
          <p:cNvPr id="6" name="Rectangle 5">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8" name="Picture 7"/>
          <p:cNvPicPr>
            <a:picLocks noChangeAspect="1"/>
          </p:cNvPicPr>
          <p:nvPr/>
        </p:nvPicPr>
        <p:blipFill>
          <a:blip r:embed="rId4"/>
          <a:stretch>
            <a:fillRect/>
          </a:stretch>
        </p:blipFill>
        <p:spPr>
          <a:xfrm>
            <a:off x="2850577" y="3513582"/>
            <a:ext cx="690907" cy="719696"/>
          </a:xfrm>
          <a:prstGeom prst="rect">
            <a:avLst/>
          </a:prstGeom>
        </p:spPr>
      </p:pic>
      <p:pic>
        <p:nvPicPr>
          <p:cNvPr id="10" name="Picture 9"/>
          <p:cNvPicPr>
            <a:picLocks noChangeAspect="1"/>
          </p:cNvPicPr>
          <p:nvPr/>
        </p:nvPicPr>
        <p:blipFill>
          <a:blip r:embed="rId5"/>
          <a:stretch>
            <a:fillRect/>
          </a:stretch>
        </p:blipFill>
        <p:spPr>
          <a:xfrm>
            <a:off x="3988739" y="3729711"/>
            <a:ext cx="1828571" cy="3123809"/>
          </a:xfrm>
          <a:prstGeom prst="rect">
            <a:avLst/>
          </a:prstGeom>
        </p:spPr>
      </p:pic>
      <p:sp>
        <p:nvSpPr>
          <p:cNvPr id="11" name="TextBox 10"/>
          <p:cNvSpPr txBox="1"/>
          <p:nvPr/>
        </p:nvSpPr>
        <p:spPr>
          <a:xfrm>
            <a:off x="1931870" y="3144772"/>
            <a:ext cx="962123" cy="369332"/>
          </a:xfrm>
          <a:prstGeom prst="rect">
            <a:avLst/>
          </a:prstGeom>
          <a:noFill/>
        </p:spPr>
        <p:txBody>
          <a:bodyPr wrap="none" rtlCol="0">
            <a:spAutoFit/>
          </a:bodyPr>
          <a:lstStyle/>
          <a:p>
            <a:r>
              <a:rPr lang="en-US" strike="sngStrike" dirty="0"/>
              <a:t>Phil/</a:t>
            </a:r>
            <a:r>
              <a:rPr lang="en-US" strike="sngStrike" dirty="0" err="1"/>
              <a:t>kim</a:t>
            </a:r>
            <a:endParaRPr lang="en-US" strike="sngStrike" dirty="0"/>
          </a:p>
        </p:txBody>
      </p:sp>
      <p:pic>
        <p:nvPicPr>
          <p:cNvPr id="13" name="Picture 1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618368" y="6606733"/>
            <a:ext cx="519890" cy="292589"/>
          </a:xfrm>
          <a:prstGeom prst="rect">
            <a:avLst/>
          </a:prstGeom>
        </p:spPr>
      </p:pic>
      <p:cxnSp>
        <p:nvCxnSpPr>
          <p:cNvPr id="15" name="Straight Connector 14"/>
          <p:cNvCxnSpPr/>
          <p:nvPr/>
        </p:nvCxnSpPr>
        <p:spPr>
          <a:xfrm flipV="1">
            <a:off x="9561785" y="5987541"/>
            <a:ext cx="773210" cy="812800"/>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242290" y="6370084"/>
            <a:ext cx="3822265" cy="369332"/>
          </a:xfrm>
          <a:prstGeom prst="rect">
            <a:avLst/>
          </a:prstGeom>
          <a:noFill/>
        </p:spPr>
        <p:txBody>
          <a:bodyPr wrap="none" rtlCol="0">
            <a:spAutoFit/>
          </a:bodyPr>
          <a:lstStyle/>
          <a:p>
            <a:r>
              <a:rPr lang="en-US" b="1" dirty="0"/>
              <a:t>IMPORT </a:t>
            </a:r>
            <a:r>
              <a:rPr lang="en-US" dirty="0"/>
              <a:t>CREDIT HOMCI:LUX Livermore</a:t>
            </a:r>
          </a:p>
        </p:txBody>
      </p:sp>
      <p:cxnSp>
        <p:nvCxnSpPr>
          <p:cNvPr id="18" name="Straight Arrow Connector 17"/>
          <p:cNvCxnSpPr/>
          <p:nvPr/>
        </p:nvCxnSpPr>
        <p:spPr>
          <a:xfrm flipH="1" flipV="1">
            <a:off x="9406081" y="3700436"/>
            <a:ext cx="928914" cy="3012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406743" y="5999187"/>
            <a:ext cx="1561581" cy="646331"/>
          </a:xfrm>
          <a:prstGeom prst="rect">
            <a:avLst/>
          </a:prstGeom>
          <a:noFill/>
        </p:spPr>
        <p:txBody>
          <a:bodyPr wrap="none" rtlCol="0">
            <a:spAutoFit/>
          </a:bodyPr>
          <a:lstStyle/>
          <a:p>
            <a:r>
              <a:rPr lang="en-US" dirty="0"/>
              <a:t>OFFSITE</a:t>
            </a:r>
          </a:p>
          <a:p>
            <a:r>
              <a:rPr lang="en-US" dirty="0"/>
              <a:t>OFFSITE </a:t>
            </a:r>
            <a:r>
              <a:rPr lang="en-US" sz="800" strike="sngStrike" dirty="0"/>
              <a:t>Yasmin tinder</a:t>
            </a:r>
          </a:p>
        </p:txBody>
      </p:sp>
      <p:sp>
        <p:nvSpPr>
          <p:cNvPr id="20" name="TextBox 19"/>
          <p:cNvSpPr txBox="1"/>
          <p:nvPr/>
        </p:nvSpPr>
        <p:spPr>
          <a:xfrm>
            <a:off x="8157029" y="5852892"/>
            <a:ext cx="652743" cy="369332"/>
          </a:xfrm>
          <a:prstGeom prst="rect">
            <a:avLst/>
          </a:prstGeom>
          <a:noFill/>
        </p:spPr>
        <p:txBody>
          <a:bodyPr wrap="none" rtlCol="0">
            <a:spAutoFit/>
          </a:bodyPr>
          <a:lstStyle/>
          <a:p>
            <a:r>
              <a:rPr lang="en-US" dirty="0"/>
              <a:t>2017</a:t>
            </a:r>
          </a:p>
        </p:txBody>
      </p:sp>
      <p:sp>
        <p:nvSpPr>
          <p:cNvPr id="21" name="TextBox 20"/>
          <p:cNvSpPr txBox="1"/>
          <p:nvPr/>
        </p:nvSpPr>
        <p:spPr>
          <a:xfrm>
            <a:off x="9818069" y="6279619"/>
            <a:ext cx="492443" cy="215444"/>
          </a:xfrm>
          <a:prstGeom prst="rect">
            <a:avLst/>
          </a:prstGeom>
          <a:noFill/>
        </p:spPr>
        <p:txBody>
          <a:bodyPr wrap="none" rtlCol="0">
            <a:spAutoFit/>
          </a:bodyPr>
          <a:lstStyle/>
          <a:p>
            <a:r>
              <a:rPr lang="en-US" sz="800" strike="sngStrike" dirty="0" err="1"/>
              <a:t>frezzno</a:t>
            </a:r>
            <a:endParaRPr lang="en-US" sz="800" strike="sngStrike" dirty="0"/>
          </a:p>
        </p:txBody>
      </p:sp>
      <p:pic>
        <p:nvPicPr>
          <p:cNvPr id="22" name="Picture 21"/>
          <p:cNvPicPr>
            <a:picLocks noChangeAspect="1"/>
          </p:cNvPicPr>
          <p:nvPr/>
        </p:nvPicPr>
        <p:blipFill>
          <a:blip r:embed="rId7"/>
          <a:stretch>
            <a:fillRect/>
          </a:stretch>
        </p:blipFill>
        <p:spPr>
          <a:xfrm>
            <a:off x="11510321" y="6128915"/>
            <a:ext cx="499752" cy="749635"/>
          </a:xfrm>
          <a:prstGeom prst="rect">
            <a:avLst/>
          </a:prstGeom>
        </p:spPr>
      </p:pic>
      <p:sp>
        <p:nvSpPr>
          <p:cNvPr id="23" name="TextBox 22"/>
          <p:cNvSpPr txBox="1"/>
          <p:nvPr/>
        </p:nvSpPr>
        <p:spPr>
          <a:xfrm>
            <a:off x="3851357" y="2250578"/>
            <a:ext cx="2103333" cy="369332"/>
          </a:xfrm>
          <a:prstGeom prst="rect">
            <a:avLst/>
          </a:prstGeom>
          <a:noFill/>
        </p:spPr>
        <p:txBody>
          <a:bodyPr wrap="none" rtlCol="0">
            <a:spAutoFit/>
          </a:bodyPr>
          <a:lstStyle/>
          <a:p>
            <a:r>
              <a:rPr lang="en-US" dirty="0" err="1"/>
              <a:t>nonPoliceTRXLogical</a:t>
            </a:r>
            <a:endParaRPr lang="en-US" dirty="0"/>
          </a:p>
        </p:txBody>
      </p:sp>
      <p:sp>
        <p:nvSpPr>
          <p:cNvPr id="24" name="TextBox 23"/>
          <p:cNvSpPr txBox="1"/>
          <p:nvPr/>
        </p:nvSpPr>
        <p:spPr>
          <a:xfrm>
            <a:off x="6255578" y="2485371"/>
            <a:ext cx="6023508" cy="523220"/>
          </a:xfrm>
          <a:prstGeom prst="rect">
            <a:avLst/>
          </a:prstGeom>
          <a:noFill/>
        </p:spPr>
        <p:txBody>
          <a:bodyPr wrap="none" rtlCol="0">
            <a:spAutoFit/>
          </a:bodyPr>
          <a:lstStyle/>
          <a:p>
            <a:r>
              <a:rPr lang="en-US" sz="2800" b="1" dirty="0"/>
              <a:t>ATOMCLOCK(WW2.CIVIL CODE.INT.IPX)</a:t>
            </a:r>
          </a:p>
        </p:txBody>
      </p:sp>
      <p:cxnSp>
        <p:nvCxnSpPr>
          <p:cNvPr id="26" name="Straight Arrow Connector 25"/>
          <p:cNvCxnSpPr>
            <a:stCxn id="24" idx="2"/>
          </p:cNvCxnSpPr>
          <p:nvPr/>
        </p:nvCxnSpPr>
        <p:spPr>
          <a:xfrm flipH="1">
            <a:off x="8287583" y="3008591"/>
            <a:ext cx="979749" cy="533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7765728" y="2969347"/>
            <a:ext cx="2815186" cy="790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415697" y="3587784"/>
            <a:ext cx="477247" cy="369332"/>
          </a:xfrm>
          <a:prstGeom prst="rect">
            <a:avLst/>
          </a:prstGeom>
          <a:noFill/>
        </p:spPr>
        <p:txBody>
          <a:bodyPr wrap="none" rtlCol="0">
            <a:spAutoFit/>
          </a:bodyPr>
          <a:lstStyle/>
          <a:p>
            <a:r>
              <a:rPr lang="en-US" dirty="0"/>
              <a:t>IPX</a:t>
            </a:r>
          </a:p>
        </p:txBody>
      </p:sp>
      <p:pic>
        <p:nvPicPr>
          <p:cNvPr id="31" name="Picture 30"/>
          <p:cNvPicPr>
            <a:picLocks noChangeAspect="1"/>
          </p:cNvPicPr>
          <p:nvPr/>
        </p:nvPicPr>
        <p:blipFill>
          <a:blip r:embed="rId8"/>
          <a:stretch>
            <a:fillRect/>
          </a:stretch>
        </p:blipFill>
        <p:spPr>
          <a:xfrm>
            <a:off x="9942286" y="3093780"/>
            <a:ext cx="1925921" cy="1588200"/>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32538" y="1957339"/>
            <a:ext cx="1152108" cy="1188600"/>
          </a:xfrm>
          <a:prstGeom prst="rect">
            <a:avLst/>
          </a:prstGeom>
        </p:spPr>
      </p:pic>
      <p:cxnSp>
        <p:nvCxnSpPr>
          <p:cNvPr id="37" name="Straight Connector 36"/>
          <p:cNvCxnSpPr/>
          <p:nvPr/>
        </p:nvCxnSpPr>
        <p:spPr>
          <a:xfrm flipV="1">
            <a:off x="899885" y="3362540"/>
            <a:ext cx="5578550" cy="49442"/>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3705991" y="2816241"/>
            <a:ext cx="2248699" cy="4039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stCxn id="38" idx="1"/>
            <a:endCxn id="38" idx="3"/>
          </p:cNvCxnSpPr>
          <p:nvPr/>
        </p:nvCxnSpPr>
        <p:spPr>
          <a:xfrm>
            <a:off x="3705991" y="3018199"/>
            <a:ext cx="2248699" cy="0"/>
          </a:xfrm>
          <a:prstGeom prst="line">
            <a:avLst/>
          </a:prstGeom>
          <a:ln w="762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544DD02-1DA5-4814-8822-A844DA9809AA}"/>
              </a:ext>
            </a:extLst>
          </p:cNvPr>
          <p:cNvSpPr/>
          <p:nvPr/>
        </p:nvSpPr>
        <p:spPr>
          <a:xfrm>
            <a:off x="2692068" y="1971913"/>
            <a:ext cx="1205114" cy="121728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flipV="1">
            <a:off x="2850577" y="1382697"/>
            <a:ext cx="1460166" cy="1204318"/>
          </a:xfrm>
          <a:prstGeom prst="line">
            <a:avLst/>
          </a:prstGeom>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326" y="775181"/>
            <a:ext cx="1209675" cy="1209675"/>
          </a:xfrm>
          <a:prstGeom prst="rect">
            <a:avLst/>
          </a:prstGeom>
        </p:spPr>
      </p:pic>
      <p:pic>
        <p:nvPicPr>
          <p:cNvPr id="46" name="Picture 4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387926" y="842547"/>
            <a:ext cx="1035959" cy="1035959"/>
          </a:xfrm>
          <a:prstGeom prst="rect">
            <a:avLst/>
          </a:prstGeom>
        </p:spPr>
      </p:pic>
      <p:sp>
        <p:nvSpPr>
          <p:cNvPr id="47" name="TextBox 46"/>
          <p:cNvSpPr txBox="1"/>
          <p:nvPr/>
        </p:nvSpPr>
        <p:spPr>
          <a:xfrm>
            <a:off x="2339472" y="1761357"/>
            <a:ext cx="801823" cy="215444"/>
          </a:xfrm>
          <a:prstGeom prst="rect">
            <a:avLst/>
          </a:prstGeom>
          <a:noFill/>
        </p:spPr>
        <p:txBody>
          <a:bodyPr wrap="none" rtlCol="0">
            <a:spAutoFit/>
          </a:bodyPr>
          <a:lstStyle/>
          <a:p>
            <a:r>
              <a:rPr lang="en-US" sz="800" strike="sngStrike" dirty="0" err="1"/>
              <a:t>Jni</a:t>
            </a:r>
            <a:r>
              <a:rPr lang="en-US" sz="800" strike="sngStrike" dirty="0"/>
              <a:t>/</a:t>
            </a:r>
            <a:r>
              <a:rPr lang="en-US" sz="800" strike="sngStrike" dirty="0" err="1"/>
              <a:t>wsam</a:t>
            </a:r>
            <a:r>
              <a:rPr lang="en-US" sz="800" strike="sngStrike" dirty="0"/>
              <a:t> JACK</a:t>
            </a:r>
          </a:p>
        </p:txBody>
      </p:sp>
      <p:pic>
        <p:nvPicPr>
          <p:cNvPr id="48" name="Picture 4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16134" y="968765"/>
            <a:ext cx="682523" cy="682523"/>
          </a:xfrm>
          <a:prstGeom prst="rect">
            <a:avLst/>
          </a:prstGeom>
        </p:spPr>
      </p:pic>
      <p:pic>
        <p:nvPicPr>
          <p:cNvPr id="49" name="Picture 4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392759" y="980554"/>
            <a:ext cx="689352" cy="689352"/>
          </a:xfrm>
          <a:prstGeom prst="rect">
            <a:avLst/>
          </a:prstGeom>
        </p:spPr>
      </p:pic>
      <p:pic>
        <p:nvPicPr>
          <p:cNvPr id="50" name="Picture 4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888301" y="984196"/>
            <a:ext cx="633731" cy="633731"/>
          </a:xfrm>
          <a:prstGeom prst="rect">
            <a:avLst/>
          </a:prstGeom>
        </p:spPr>
      </p:pic>
      <p:sp>
        <p:nvSpPr>
          <p:cNvPr id="51" name="Rectangle 50">
            <a:extLst>
              <a:ext uri="{FF2B5EF4-FFF2-40B4-BE49-F238E27FC236}">
                <a16:creationId xmlns:a16="http://schemas.microsoft.com/office/drawing/2014/main" id="{8544DD02-1DA5-4814-8822-A844DA9809AA}"/>
              </a:ext>
            </a:extLst>
          </p:cNvPr>
          <p:cNvSpPr/>
          <p:nvPr/>
        </p:nvSpPr>
        <p:spPr>
          <a:xfrm>
            <a:off x="2903384" y="954033"/>
            <a:ext cx="618648" cy="68557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544DD02-1DA5-4814-8822-A844DA9809AA}"/>
              </a:ext>
            </a:extLst>
          </p:cNvPr>
          <p:cNvSpPr/>
          <p:nvPr/>
        </p:nvSpPr>
        <p:spPr>
          <a:xfrm>
            <a:off x="3590341" y="976168"/>
            <a:ext cx="618648" cy="68557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544DD02-1DA5-4814-8822-A844DA9809AA}"/>
              </a:ext>
            </a:extLst>
          </p:cNvPr>
          <p:cNvSpPr/>
          <p:nvPr/>
        </p:nvSpPr>
        <p:spPr>
          <a:xfrm>
            <a:off x="4431859" y="940939"/>
            <a:ext cx="618648" cy="68557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7837" y="3628583"/>
            <a:ext cx="1413215" cy="1413215"/>
          </a:xfrm>
          <a:prstGeom prst="rect">
            <a:avLst/>
          </a:prstGeom>
        </p:spPr>
      </p:pic>
      <p:cxnSp>
        <p:nvCxnSpPr>
          <p:cNvPr id="56" name="Straight Arrow Connector 55"/>
          <p:cNvCxnSpPr/>
          <p:nvPr/>
        </p:nvCxnSpPr>
        <p:spPr>
          <a:xfrm flipV="1">
            <a:off x="1303847" y="2643366"/>
            <a:ext cx="2050992" cy="2252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477965" y="3485332"/>
            <a:ext cx="825444" cy="1240421"/>
          </a:xfrm>
          <a:prstGeom prst="rect">
            <a:avLst/>
          </a:prstGeom>
        </p:spPr>
      </p:pic>
      <p:cxnSp>
        <p:nvCxnSpPr>
          <p:cNvPr id="59" name="Straight Arrow Connector 58"/>
          <p:cNvCxnSpPr/>
          <p:nvPr/>
        </p:nvCxnSpPr>
        <p:spPr>
          <a:xfrm>
            <a:off x="3354839" y="2771681"/>
            <a:ext cx="3372655" cy="998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8544DD02-1DA5-4814-8822-A844DA9809AA}"/>
              </a:ext>
            </a:extLst>
          </p:cNvPr>
          <p:cNvSpPr/>
          <p:nvPr/>
        </p:nvSpPr>
        <p:spPr>
          <a:xfrm>
            <a:off x="566055" y="3483030"/>
            <a:ext cx="1748937" cy="164245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544DD02-1DA5-4814-8822-A844DA9809AA}"/>
              </a:ext>
            </a:extLst>
          </p:cNvPr>
          <p:cNvSpPr/>
          <p:nvPr/>
        </p:nvSpPr>
        <p:spPr>
          <a:xfrm>
            <a:off x="8174109" y="5852892"/>
            <a:ext cx="4017891" cy="100589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p:cNvCxnSpPr/>
          <p:nvPr/>
        </p:nvCxnSpPr>
        <p:spPr>
          <a:xfrm>
            <a:off x="275771" y="1984856"/>
            <a:ext cx="11916229" cy="6429"/>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2770509" y="3350594"/>
            <a:ext cx="745785" cy="882684"/>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9" name="Picture 68"/>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9444159" y="4104976"/>
            <a:ext cx="471435" cy="326512"/>
          </a:xfrm>
          <a:prstGeom prst="rect">
            <a:avLst/>
          </a:prstGeom>
        </p:spPr>
      </p:pic>
      <p:pic>
        <p:nvPicPr>
          <p:cNvPr id="70" name="Picture 69"/>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9399423" y="4464229"/>
            <a:ext cx="549521" cy="653557"/>
          </a:xfrm>
          <a:prstGeom prst="rect">
            <a:avLst/>
          </a:prstGeom>
        </p:spPr>
      </p:pic>
      <p:pic>
        <p:nvPicPr>
          <p:cNvPr id="74" name="Picture 73"/>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9506770" y="4192600"/>
            <a:ext cx="422170" cy="634409"/>
          </a:xfrm>
          <a:prstGeom prst="rect">
            <a:avLst/>
          </a:prstGeom>
        </p:spPr>
      </p:pic>
      <p:cxnSp>
        <p:nvCxnSpPr>
          <p:cNvPr id="72" name="Straight Connector 71"/>
          <p:cNvCxnSpPr/>
          <p:nvPr/>
        </p:nvCxnSpPr>
        <p:spPr>
          <a:xfrm>
            <a:off x="9444159" y="3922760"/>
            <a:ext cx="709263" cy="153461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8544DD02-1DA5-4814-8822-A844DA9809AA}"/>
              </a:ext>
            </a:extLst>
          </p:cNvPr>
          <p:cNvSpPr/>
          <p:nvPr/>
        </p:nvSpPr>
        <p:spPr>
          <a:xfrm>
            <a:off x="121292" y="2012624"/>
            <a:ext cx="12070708" cy="481879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659994" y="1954251"/>
            <a:ext cx="1468985" cy="2788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pic>
        <p:nvPicPr>
          <p:cNvPr id="41" name="Picture 40"/>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406195" y="1921944"/>
            <a:ext cx="1223995" cy="1223995"/>
          </a:xfrm>
          <a:prstGeom prst="rect">
            <a:avLst/>
          </a:prstGeom>
        </p:spPr>
      </p:pic>
      <p:pic>
        <p:nvPicPr>
          <p:cNvPr id="66" name="Picture 6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894443" y="3294168"/>
            <a:ext cx="808428" cy="856637"/>
          </a:xfrm>
          <a:prstGeom prst="rect">
            <a:avLst/>
          </a:prstGeom>
        </p:spPr>
      </p:pic>
      <p:pic>
        <p:nvPicPr>
          <p:cNvPr id="80" name="Picture 79"/>
          <p:cNvPicPr>
            <a:picLocks noChangeAspect="1"/>
          </p:cNvPicPr>
          <p:nvPr/>
        </p:nvPicPr>
        <p:blipFill>
          <a:blip r:embed="rId22" cstate="hqprint">
            <a:extLst>
              <a:ext uri="{28A0092B-C50C-407E-A947-70E740481C1C}">
                <a14:useLocalDpi xmlns:a14="http://schemas.microsoft.com/office/drawing/2010/main" val="0"/>
              </a:ext>
            </a:extLst>
          </a:blip>
          <a:stretch>
            <a:fillRect/>
          </a:stretch>
        </p:blipFill>
        <p:spPr>
          <a:xfrm>
            <a:off x="5143707" y="960079"/>
            <a:ext cx="534051" cy="697635"/>
          </a:xfrm>
          <a:prstGeom prst="rect">
            <a:avLst/>
          </a:prstGeom>
        </p:spPr>
      </p:pic>
      <p:sp>
        <p:nvSpPr>
          <p:cNvPr id="81" name="Rectangle 80">
            <a:extLst>
              <a:ext uri="{FF2B5EF4-FFF2-40B4-BE49-F238E27FC236}">
                <a16:creationId xmlns:a16="http://schemas.microsoft.com/office/drawing/2014/main" id="{8544DD02-1DA5-4814-8822-A844DA9809AA}"/>
              </a:ext>
            </a:extLst>
          </p:cNvPr>
          <p:cNvSpPr/>
          <p:nvPr/>
        </p:nvSpPr>
        <p:spPr>
          <a:xfrm>
            <a:off x="5121453" y="948465"/>
            <a:ext cx="618648" cy="68557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704" y="2025384"/>
            <a:ext cx="1209675" cy="1209675"/>
          </a:xfrm>
          <a:prstGeom prst="rect">
            <a:avLst/>
          </a:prstGeom>
        </p:spPr>
      </p:pic>
      <p:cxnSp>
        <p:nvCxnSpPr>
          <p:cNvPr id="63" name="Straight Connector 62"/>
          <p:cNvCxnSpPr/>
          <p:nvPr/>
        </p:nvCxnSpPr>
        <p:spPr>
          <a:xfrm flipV="1">
            <a:off x="2732538" y="1093640"/>
            <a:ext cx="2945220" cy="524288"/>
          </a:xfrm>
          <a:prstGeom prst="line">
            <a:avLst/>
          </a:prstGeom>
        </p:spPr>
        <p:style>
          <a:lnRef idx="1">
            <a:schemeClr val="accent1"/>
          </a:lnRef>
          <a:fillRef idx="0">
            <a:schemeClr val="accent1"/>
          </a:fillRef>
          <a:effectRef idx="0">
            <a:schemeClr val="accent1"/>
          </a:effectRef>
          <a:fontRef idx="minor">
            <a:schemeClr val="tx1"/>
          </a:fontRef>
        </p:style>
      </p:cxnSp>
      <p:sp>
        <p:nvSpPr>
          <p:cNvPr id="83" name="TextBox 82"/>
          <p:cNvSpPr txBox="1"/>
          <p:nvPr/>
        </p:nvSpPr>
        <p:spPr>
          <a:xfrm>
            <a:off x="6096000" y="984196"/>
            <a:ext cx="710772" cy="646331"/>
          </a:xfrm>
          <a:prstGeom prst="rect">
            <a:avLst/>
          </a:prstGeom>
          <a:noFill/>
        </p:spPr>
        <p:txBody>
          <a:bodyPr wrap="none" rtlCol="0">
            <a:spAutoFit/>
          </a:bodyPr>
          <a:lstStyle/>
          <a:p>
            <a:r>
              <a:rPr lang="en-US" dirty="0"/>
              <a:t>SWAT</a:t>
            </a:r>
          </a:p>
          <a:p>
            <a:r>
              <a:rPr lang="en-US" dirty="0"/>
              <a:t>IBM</a:t>
            </a:r>
          </a:p>
        </p:txBody>
      </p:sp>
      <p:cxnSp>
        <p:nvCxnSpPr>
          <p:cNvPr id="85" name="Straight Connector 84"/>
          <p:cNvCxnSpPr/>
          <p:nvPr/>
        </p:nvCxnSpPr>
        <p:spPr>
          <a:xfrm flipV="1">
            <a:off x="6096000" y="1380018"/>
            <a:ext cx="1139721" cy="114953"/>
          </a:xfrm>
          <a:prstGeom prst="line">
            <a:avLst/>
          </a:prstGeom>
        </p:spPr>
        <p:style>
          <a:lnRef idx="1">
            <a:schemeClr val="accent1"/>
          </a:lnRef>
          <a:fillRef idx="0">
            <a:schemeClr val="accent1"/>
          </a:fillRef>
          <a:effectRef idx="0">
            <a:schemeClr val="accent1"/>
          </a:effectRef>
          <a:fontRef idx="minor">
            <a:schemeClr val="tx1"/>
          </a:fontRef>
        </p:style>
      </p:cxnSp>
      <p:sp>
        <p:nvSpPr>
          <p:cNvPr id="87" name="Rectangle 86"/>
          <p:cNvSpPr/>
          <p:nvPr/>
        </p:nvSpPr>
        <p:spPr>
          <a:xfrm>
            <a:off x="9717856" y="4249194"/>
            <a:ext cx="550168" cy="1034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faceboo</a:t>
            </a:r>
            <a:endParaRPr lang="en-US" sz="800" strike="sngStrike" dirty="0"/>
          </a:p>
        </p:txBody>
      </p:sp>
      <p:sp>
        <p:nvSpPr>
          <p:cNvPr id="88" name="Rectangle 87"/>
          <p:cNvSpPr/>
          <p:nvPr/>
        </p:nvSpPr>
        <p:spPr>
          <a:xfrm>
            <a:off x="9731098" y="4406884"/>
            <a:ext cx="520905" cy="3841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544DD02-1DA5-4814-8822-A844DA9809AA}"/>
              </a:ext>
            </a:extLst>
          </p:cNvPr>
          <p:cNvSpPr/>
          <p:nvPr/>
        </p:nvSpPr>
        <p:spPr>
          <a:xfrm>
            <a:off x="9346387" y="4010513"/>
            <a:ext cx="964125" cy="121728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flipH="1" flipV="1">
            <a:off x="9731098" y="4150805"/>
            <a:ext cx="520905" cy="676204"/>
          </a:xfrm>
          <a:prstGeom prst="line">
            <a:avLst/>
          </a:prstGeom>
        </p:spPr>
        <p:style>
          <a:lnRef idx="1">
            <a:schemeClr val="accent1"/>
          </a:lnRef>
          <a:fillRef idx="0">
            <a:schemeClr val="accent1"/>
          </a:fillRef>
          <a:effectRef idx="0">
            <a:schemeClr val="accent1"/>
          </a:effectRef>
          <a:fontRef idx="minor">
            <a:schemeClr val="tx1"/>
          </a:fontRef>
        </p:style>
      </p:cxnSp>
      <p:pic>
        <p:nvPicPr>
          <p:cNvPr id="91" name="Picture 90"/>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742378" y="4250136"/>
            <a:ext cx="350233" cy="526307"/>
          </a:xfrm>
          <a:prstGeom prst="rect">
            <a:avLst/>
          </a:prstGeom>
        </p:spPr>
      </p:pic>
      <p:pic>
        <p:nvPicPr>
          <p:cNvPr id="92" name="Picture 91"/>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9902888" y="4346250"/>
            <a:ext cx="323919" cy="323919"/>
          </a:xfrm>
          <a:prstGeom prst="rect">
            <a:avLst/>
          </a:prstGeom>
        </p:spPr>
      </p:pic>
      <p:sp>
        <p:nvSpPr>
          <p:cNvPr id="93" name="Rectangle 92">
            <a:extLst>
              <a:ext uri="{FF2B5EF4-FFF2-40B4-BE49-F238E27FC236}">
                <a16:creationId xmlns:a16="http://schemas.microsoft.com/office/drawing/2014/main" id="{8544DD02-1DA5-4814-8822-A844DA9809AA}"/>
              </a:ext>
            </a:extLst>
          </p:cNvPr>
          <p:cNvSpPr/>
          <p:nvPr/>
        </p:nvSpPr>
        <p:spPr>
          <a:xfrm>
            <a:off x="9083839" y="3490713"/>
            <a:ext cx="1748937" cy="164245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 name="Picture 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22001" y="960079"/>
            <a:ext cx="663731" cy="684754"/>
          </a:xfrm>
          <a:prstGeom prst="rect">
            <a:avLst/>
          </a:prstGeom>
        </p:spPr>
      </p:pic>
      <p:sp>
        <p:nvSpPr>
          <p:cNvPr id="96" name="Rectangle 95">
            <a:extLst>
              <a:ext uri="{FF2B5EF4-FFF2-40B4-BE49-F238E27FC236}">
                <a16:creationId xmlns:a16="http://schemas.microsoft.com/office/drawing/2014/main" id="{8544DD02-1DA5-4814-8822-A844DA9809AA}"/>
              </a:ext>
            </a:extLst>
          </p:cNvPr>
          <p:cNvSpPr/>
          <p:nvPr/>
        </p:nvSpPr>
        <p:spPr>
          <a:xfrm>
            <a:off x="7027927" y="925466"/>
            <a:ext cx="657805" cy="70105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flipV="1">
            <a:off x="7022001" y="1093640"/>
            <a:ext cx="663731" cy="40133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5626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0291" y="2488053"/>
            <a:ext cx="2366510" cy="3556231"/>
          </a:xfrm>
          <a:prstGeom prst="rect">
            <a:avLst/>
          </a:prstGeom>
        </p:spPr>
      </p:pic>
      <p:pic>
        <p:nvPicPr>
          <p:cNvPr id="7" name="Picture 6"/>
          <p:cNvPicPr>
            <a:picLocks noChangeAspect="1"/>
          </p:cNvPicPr>
          <p:nvPr/>
        </p:nvPicPr>
        <p:blipFill>
          <a:blip r:embed="rId3"/>
          <a:stretch>
            <a:fillRect/>
          </a:stretch>
        </p:blipFill>
        <p:spPr>
          <a:xfrm>
            <a:off x="10120416" y="2488054"/>
            <a:ext cx="1905546" cy="3639808"/>
          </a:xfrm>
          <a:prstGeom prst="rect">
            <a:avLst/>
          </a:prstGeom>
        </p:spPr>
      </p:pic>
      <p:pic>
        <p:nvPicPr>
          <p:cNvPr id="8" name="Picture 7"/>
          <p:cNvPicPr>
            <a:picLocks noChangeAspect="1"/>
          </p:cNvPicPr>
          <p:nvPr/>
        </p:nvPicPr>
        <p:blipFill>
          <a:blip r:embed="rId4"/>
          <a:stretch>
            <a:fillRect/>
          </a:stretch>
        </p:blipFill>
        <p:spPr>
          <a:xfrm>
            <a:off x="283682" y="2488054"/>
            <a:ext cx="3994058" cy="3176587"/>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1355" y="2488053"/>
            <a:ext cx="2619375" cy="1743075"/>
          </a:xfrm>
          <a:prstGeom prst="rect">
            <a:avLst/>
          </a:prstGeom>
        </p:spPr>
      </p:pic>
      <p:sp>
        <p:nvSpPr>
          <p:cNvPr id="10" name="Rectangle 9"/>
          <p:cNvSpPr/>
          <p:nvPr/>
        </p:nvSpPr>
        <p:spPr>
          <a:xfrm>
            <a:off x="1349829" y="1262743"/>
            <a:ext cx="5094514" cy="8563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a:stCxn id="10" idx="1"/>
            <a:endCxn id="10" idx="3"/>
          </p:cNvCxnSpPr>
          <p:nvPr/>
        </p:nvCxnSpPr>
        <p:spPr>
          <a:xfrm>
            <a:off x="1349829" y="1690915"/>
            <a:ext cx="5094514" cy="0"/>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44DD02-1DA5-4814-8822-A844DA9809AA}"/>
              </a:ext>
            </a:extLst>
          </p:cNvPr>
          <p:cNvSpPr/>
          <p:nvPr/>
        </p:nvSpPr>
        <p:spPr>
          <a:xfrm>
            <a:off x="1260756" y="1262743"/>
            <a:ext cx="5272660" cy="90776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569029" y="914400"/>
            <a:ext cx="2135585" cy="369332"/>
          </a:xfrm>
          <a:prstGeom prst="rect">
            <a:avLst/>
          </a:prstGeom>
          <a:noFill/>
        </p:spPr>
        <p:txBody>
          <a:bodyPr wrap="none" rtlCol="0">
            <a:spAutoFit/>
          </a:bodyPr>
          <a:lstStyle/>
          <a:p>
            <a:r>
              <a:rPr lang="en-US" dirty="0"/>
              <a:t>ATOMCLOICK(!CPVA)</a:t>
            </a:r>
          </a:p>
        </p:txBody>
      </p:sp>
      <p:sp>
        <p:nvSpPr>
          <p:cNvPr id="16" name="Rectangle 15"/>
          <p:cNvSpPr/>
          <p:nvPr/>
        </p:nvSpPr>
        <p:spPr>
          <a:xfrm>
            <a:off x="8090721" y="963078"/>
            <a:ext cx="2135585" cy="369332"/>
          </a:xfrm>
          <a:prstGeom prst="rect">
            <a:avLst/>
          </a:prstGeom>
        </p:spPr>
        <p:txBody>
          <a:bodyPr wrap="none">
            <a:spAutoFit/>
          </a:bodyPr>
          <a:lstStyle/>
          <a:p>
            <a:r>
              <a:rPr lang="en-US" dirty="0"/>
              <a:t>ATOMCLOICK(CPVA)</a:t>
            </a:r>
          </a:p>
        </p:txBody>
      </p:sp>
      <p:sp>
        <p:nvSpPr>
          <p:cNvPr id="17" name="Rectangle 16"/>
          <p:cNvSpPr/>
          <p:nvPr/>
        </p:nvSpPr>
        <p:spPr>
          <a:xfrm>
            <a:off x="6900433" y="1283732"/>
            <a:ext cx="5094514" cy="856343"/>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a:stCxn id="17" idx="1"/>
            <a:endCxn id="17" idx="3"/>
          </p:cNvCxnSpPr>
          <p:nvPr/>
        </p:nvCxnSpPr>
        <p:spPr>
          <a:xfrm>
            <a:off x="6900433" y="1711904"/>
            <a:ext cx="5094514" cy="0"/>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44DD02-1DA5-4814-8822-A844DA9809AA}"/>
              </a:ext>
            </a:extLst>
          </p:cNvPr>
          <p:cNvSpPr/>
          <p:nvPr/>
        </p:nvSpPr>
        <p:spPr>
          <a:xfrm>
            <a:off x="6811360" y="1283732"/>
            <a:ext cx="5272660" cy="90776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44DD02-1DA5-4814-8822-A844DA9809AA}"/>
              </a:ext>
            </a:extLst>
          </p:cNvPr>
          <p:cNvSpPr/>
          <p:nvPr/>
        </p:nvSpPr>
        <p:spPr>
          <a:xfrm>
            <a:off x="4441355" y="2436627"/>
            <a:ext cx="2619375" cy="179450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p:nvPr/>
        </p:nvCxnSpPr>
        <p:spPr>
          <a:xfrm flipV="1">
            <a:off x="5036457" y="2619673"/>
            <a:ext cx="1640114" cy="1611455"/>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8721" y="6127862"/>
            <a:ext cx="796071" cy="596285"/>
          </a:xfrm>
          <a:prstGeom prst="rect">
            <a:avLst/>
          </a:prstGeom>
        </p:spPr>
      </p:pic>
      <p:cxnSp>
        <p:nvCxnSpPr>
          <p:cNvPr id="25" name="Straight Connector 24"/>
          <p:cNvCxnSpPr/>
          <p:nvPr/>
        </p:nvCxnSpPr>
        <p:spPr>
          <a:xfrm flipV="1">
            <a:off x="3313829" y="5874048"/>
            <a:ext cx="1415159" cy="1055473"/>
          </a:xfrm>
          <a:prstGeom prst="line">
            <a:avLst/>
          </a:prstGeom>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544DD02-1DA5-4814-8822-A844DA9809AA}"/>
              </a:ext>
            </a:extLst>
          </p:cNvPr>
          <p:cNvSpPr/>
          <p:nvPr/>
        </p:nvSpPr>
        <p:spPr>
          <a:xfrm>
            <a:off x="3568721" y="6127862"/>
            <a:ext cx="796071" cy="64343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flipV="1">
            <a:off x="3313829" y="6127862"/>
            <a:ext cx="1415159" cy="643436"/>
          </a:xfrm>
          <a:prstGeom prst="line">
            <a:avLst/>
          </a:prstGeom>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67311" y="6127862"/>
            <a:ext cx="846949" cy="634394"/>
          </a:xfrm>
          <a:prstGeom prst="rect">
            <a:avLst/>
          </a:prstGeom>
        </p:spPr>
      </p:pic>
      <p:sp>
        <p:nvSpPr>
          <p:cNvPr id="30" name="TextBox 29"/>
          <p:cNvSpPr txBox="1"/>
          <p:nvPr/>
        </p:nvSpPr>
        <p:spPr>
          <a:xfrm>
            <a:off x="3443059" y="6698689"/>
            <a:ext cx="1285929" cy="230832"/>
          </a:xfrm>
          <a:prstGeom prst="rect">
            <a:avLst/>
          </a:prstGeom>
          <a:noFill/>
        </p:spPr>
        <p:txBody>
          <a:bodyPr wrap="none" rtlCol="0">
            <a:spAutoFit/>
          </a:bodyPr>
          <a:lstStyle/>
          <a:p>
            <a:r>
              <a:rPr lang="en-US" sz="900" dirty="0"/>
              <a:t>POLICE SIRENS: 2:17PM</a:t>
            </a:r>
          </a:p>
        </p:txBody>
      </p:sp>
      <p:sp>
        <p:nvSpPr>
          <p:cNvPr id="31" name="Rectangle 30">
            <a:extLst>
              <a:ext uri="{FF2B5EF4-FFF2-40B4-BE49-F238E27FC236}">
                <a16:creationId xmlns:a16="http://schemas.microsoft.com/office/drawing/2014/main" id="{8544DD02-1DA5-4814-8822-A844DA9809AA}"/>
              </a:ext>
            </a:extLst>
          </p:cNvPr>
          <p:cNvSpPr/>
          <p:nvPr/>
        </p:nvSpPr>
        <p:spPr>
          <a:xfrm>
            <a:off x="4433471" y="6102656"/>
            <a:ext cx="880789" cy="75534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44DD02-1DA5-4814-8822-A844DA9809AA}"/>
              </a:ext>
            </a:extLst>
          </p:cNvPr>
          <p:cNvSpPr/>
          <p:nvPr/>
        </p:nvSpPr>
        <p:spPr>
          <a:xfrm>
            <a:off x="0" y="774506"/>
            <a:ext cx="12191999" cy="608349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91591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1382" y="1459635"/>
            <a:ext cx="1109450" cy="914902"/>
          </a:xfrm>
          <a:prstGeom prst="rect">
            <a:avLst/>
          </a:prstGeom>
        </p:spPr>
      </p:pic>
      <p:sp>
        <p:nvSpPr>
          <p:cNvPr id="5" name="TextBox 4"/>
          <p:cNvSpPr txBox="1"/>
          <p:nvPr/>
        </p:nvSpPr>
        <p:spPr>
          <a:xfrm>
            <a:off x="159578" y="977345"/>
            <a:ext cx="6023508" cy="523220"/>
          </a:xfrm>
          <a:prstGeom prst="rect">
            <a:avLst/>
          </a:prstGeom>
          <a:noFill/>
        </p:spPr>
        <p:txBody>
          <a:bodyPr wrap="none" rtlCol="0">
            <a:spAutoFit/>
          </a:bodyPr>
          <a:lstStyle/>
          <a:p>
            <a:r>
              <a:rPr lang="en-US" sz="2800" b="1" dirty="0"/>
              <a:t>ATOMCLOCK(WW2.CIVIL CODE.INT.IPX)</a:t>
            </a:r>
          </a:p>
        </p:txBody>
      </p:sp>
      <p:cxnSp>
        <p:nvCxnSpPr>
          <p:cNvPr id="6" name="Straight Arrow Connector 5"/>
          <p:cNvCxnSpPr>
            <a:stCxn id="5" idx="2"/>
          </p:cNvCxnSpPr>
          <p:nvPr/>
        </p:nvCxnSpPr>
        <p:spPr>
          <a:xfrm flipH="1">
            <a:off x="2191583" y="1500565"/>
            <a:ext cx="979749" cy="5332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79274" y="1412295"/>
            <a:ext cx="2815186" cy="790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73512" y="1911146"/>
            <a:ext cx="477247" cy="369332"/>
          </a:xfrm>
          <a:prstGeom prst="rect">
            <a:avLst/>
          </a:prstGeom>
          <a:noFill/>
        </p:spPr>
        <p:txBody>
          <a:bodyPr wrap="none" rtlCol="0">
            <a:spAutoFit/>
          </a:bodyPr>
          <a:lstStyle/>
          <a:p>
            <a:r>
              <a:rPr lang="en-US" dirty="0"/>
              <a:t>IPX</a:t>
            </a:r>
          </a:p>
        </p:txBody>
      </p:sp>
      <p:pic>
        <p:nvPicPr>
          <p:cNvPr id="9" name="Picture 8"/>
          <p:cNvPicPr>
            <a:picLocks noChangeAspect="1"/>
          </p:cNvPicPr>
          <p:nvPr/>
        </p:nvPicPr>
        <p:blipFill>
          <a:blip r:embed="rId3"/>
          <a:stretch>
            <a:fillRect/>
          </a:stretch>
        </p:blipFill>
        <p:spPr>
          <a:xfrm>
            <a:off x="1744518" y="1442194"/>
            <a:ext cx="1269637" cy="1046999"/>
          </a:xfrm>
          <a:prstGeom prst="rect">
            <a:avLst/>
          </a:prstGeom>
        </p:spPr>
      </p:pic>
      <p:pic>
        <p:nvPicPr>
          <p:cNvPr id="10" name="Picture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448587" y="2562010"/>
            <a:ext cx="471435" cy="326512"/>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469759" y="2952042"/>
            <a:ext cx="385780" cy="458816"/>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3937" y="2536073"/>
            <a:ext cx="711720" cy="1069525"/>
          </a:xfrm>
          <a:prstGeom prst="rect">
            <a:avLst/>
          </a:prstGeom>
        </p:spPr>
      </p:pic>
      <p:sp>
        <p:nvSpPr>
          <p:cNvPr id="14" name="Rectangle 13"/>
          <p:cNvSpPr/>
          <p:nvPr/>
        </p:nvSpPr>
        <p:spPr>
          <a:xfrm>
            <a:off x="7856402" y="2581317"/>
            <a:ext cx="1477373" cy="205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faceboo</a:t>
            </a:r>
            <a:endParaRPr lang="en-US" sz="800" strike="sngStrike" dirty="0"/>
          </a:p>
        </p:txBody>
      </p:sp>
      <p:sp>
        <p:nvSpPr>
          <p:cNvPr id="15" name="Rectangle 14"/>
          <p:cNvSpPr/>
          <p:nvPr/>
        </p:nvSpPr>
        <p:spPr>
          <a:xfrm>
            <a:off x="7864197" y="2811887"/>
            <a:ext cx="1469578" cy="8468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3825" y="2562010"/>
            <a:ext cx="720143" cy="1082183"/>
          </a:xfrm>
          <a:prstGeom prst="rect">
            <a:avLst/>
          </a:prstGeom>
        </p:spPr>
      </p:pic>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620524" y="2519939"/>
            <a:ext cx="1101615" cy="1101615"/>
          </a:xfrm>
          <a:prstGeom prst="rect">
            <a:avLst/>
          </a:prstGeom>
        </p:spPr>
      </p:pic>
      <p:sp>
        <p:nvSpPr>
          <p:cNvPr id="19" name="Rectangle 18">
            <a:extLst>
              <a:ext uri="{FF2B5EF4-FFF2-40B4-BE49-F238E27FC236}">
                <a16:creationId xmlns:a16="http://schemas.microsoft.com/office/drawing/2014/main" id="{8544DD02-1DA5-4814-8822-A844DA9809AA}"/>
              </a:ext>
            </a:extLst>
          </p:cNvPr>
          <p:cNvSpPr/>
          <p:nvPr/>
        </p:nvSpPr>
        <p:spPr>
          <a:xfrm>
            <a:off x="442646" y="2526706"/>
            <a:ext cx="731543" cy="105903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21" name="Rectangle 20">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23" name="Rectangle 22">
            <a:extLst>
              <a:ext uri="{FF2B5EF4-FFF2-40B4-BE49-F238E27FC236}">
                <a16:creationId xmlns:a16="http://schemas.microsoft.com/office/drawing/2014/main" id="{8544DD02-1DA5-4814-8822-A844DA9809AA}"/>
              </a:ext>
            </a:extLst>
          </p:cNvPr>
          <p:cNvSpPr/>
          <p:nvPr/>
        </p:nvSpPr>
        <p:spPr>
          <a:xfrm>
            <a:off x="1423300" y="2492779"/>
            <a:ext cx="496722" cy="114021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544DD02-1DA5-4814-8822-A844DA9809AA}"/>
              </a:ext>
            </a:extLst>
          </p:cNvPr>
          <p:cNvSpPr/>
          <p:nvPr/>
        </p:nvSpPr>
        <p:spPr>
          <a:xfrm>
            <a:off x="3925496" y="2546938"/>
            <a:ext cx="731543" cy="105903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544DD02-1DA5-4814-8822-A844DA9809AA}"/>
              </a:ext>
            </a:extLst>
          </p:cNvPr>
          <p:cNvSpPr/>
          <p:nvPr/>
        </p:nvSpPr>
        <p:spPr>
          <a:xfrm>
            <a:off x="2568863" y="2503983"/>
            <a:ext cx="1153276" cy="114021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Connector 26"/>
          <p:cNvCxnSpPr/>
          <p:nvPr/>
        </p:nvCxnSpPr>
        <p:spPr>
          <a:xfrm flipV="1">
            <a:off x="1469759" y="2562010"/>
            <a:ext cx="381000" cy="10237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63937" y="2562010"/>
            <a:ext cx="584089" cy="1023726"/>
          </a:xfrm>
          <a:prstGeom prst="line">
            <a:avLst/>
          </a:prstGeom>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381829" y="2202566"/>
            <a:ext cx="962123" cy="369332"/>
          </a:xfrm>
          <a:prstGeom prst="rect">
            <a:avLst/>
          </a:prstGeom>
          <a:noFill/>
        </p:spPr>
        <p:txBody>
          <a:bodyPr wrap="none" rtlCol="0">
            <a:spAutoFit/>
          </a:bodyPr>
          <a:lstStyle/>
          <a:p>
            <a:r>
              <a:rPr lang="en-US" dirty="0"/>
              <a:t>Phil/</a:t>
            </a:r>
            <a:r>
              <a:rPr lang="en-US" dirty="0" err="1"/>
              <a:t>kim</a:t>
            </a:r>
            <a:endParaRPr lang="en-US" dirty="0"/>
          </a:p>
        </p:txBody>
      </p:sp>
      <p:pic>
        <p:nvPicPr>
          <p:cNvPr id="31" name="Pictur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4254" y="2536073"/>
            <a:ext cx="1187826" cy="1187826"/>
          </a:xfrm>
          <a:prstGeom prst="rect">
            <a:avLst/>
          </a:prstGeom>
        </p:spPr>
      </p:pic>
      <p:pic>
        <p:nvPicPr>
          <p:cNvPr id="32" name="Picture 31"/>
          <p:cNvPicPr>
            <a:picLocks noChangeAspect="1"/>
          </p:cNvPicPr>
          <p:nvPr/>
        </p:nvPicPr>
        <p:blipFill>
          <a:blip r:embed="rId10" cstate="hqprint">
            <a:extLst>
              <a:ext uri="{28A0092B-C50C-407E-A947-70E740481C1C}">
                <a14:useLocalDpi xmlns:a14="http://schemas.microsoft.com/office/drawing/2010/main" val="0"/>
              </a:ext>
            </a:extLst>
          </a:blip>
          <a:stretch>
            <a:fillRect/>
          </a:stretch>
        </p:blipFill>
        <p:spPr>
          <a:xfrm>
            <a:off x="6140625" y="2526706"/>
            <a:ext cx="1192404" cy="1197193"/>
          </a:xfrm>
          <a:prstGeom prst="rect">
            <a:avLst/>
          </a:prstGeom>
        </p:spPr>
      </p:pic>
      <p:sp>
        <p:nvSpPr>
          <p:cNvPr id="33" name="Rectangle 32">
            <a:extLst>
              <a:ext uri="{FF2B5EF4-FFF2-40B4-BE49-F238E27FC236}">
                <a16:creationId xmlns:a16="http://schemas.microsoft.com/office/drawing/2014/main" id="{8544DD02-1DA5-4814-8822-A844DA9809AA}"/>
              </a:ext>
            </a:extLst>
          </p:cNvPr>
          <p:cNvSpPr/>
          <p:nvPr/>
        </p:nvSpPr>
        <p:spPr>
          <a:xfrm>
            <a:off x="4867325" y="2513841"/>
            <a:ext cx="1194755" cy="121005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544DD02-1DA5-4814-8822-A844DA9809AA}"/>
              </a:ext>
            </a:extLst>
          </p:cNvPr>
          <p:cNvSpPr/>
          <p:nvPr/>
        </p:nvSpPr>
        <p:spPr>
          <a:xfrm>
            <a:off x="6138274" y="2503983"/>
            <a:ext cx="1194755" cy="121005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V="1">
            <a:off x="2334785" y="2581317"/>
            <a:ext cx="5183615" cy="1051672"/>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544DD02-1DA5-4814-8822-A844DA9809AA}"/>
              </a:ext>
            </a:extLst>
          </p:cNvPr>
          <p:cNvSpPr/>
          <p:nvPr/>
        </p:nvSpPr>
        <p:spPr>
          <a:xfrm>
            <a:off x="2568863" y="2467559"/>
            <a:ext cx="4787316" cy="121005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8041773" y="2749537"/>
            <a:ext cx="4972687" cy="923330"/>
          </a:xfrm>
          <a:prstGeom prst="rect">
            <a:avLst/>
          </a:prstGeom>
          <a:noFill/>
        </p:spPr>
        <p:txBody>
          <a:bodyPr wrap="square" rtlCol="0">
            <a:spAutoFit/>
          </a:bodyPr>
          <a:lstStyle/>
          <a:p>
            <a:r>
              <a:rPr lang="en-US" strike="sngStrike" dirty="0"/>
              <a:t>Build phone in </a:t>
            </a:r>
            <a:r>
              <a:rPr lang="en-US" dirty="0"/>
              <a:t>Sacramento</a:t>
            </a:r>
          </a:p>
          <a:p>
            <a:r>
              <a:rPr lang="en-US" strike="sngStrike" dirty="0"/>
              <a:t>!</a:t>
            </a:r>
            <a:r>
              <a:rPr lang="en-US" strike="sngStrike" dirty="0" err="1"/>
              <a:t>gblt</a:t>
            </a:r>
            <a:r>
              <a:rPr lang="en-US" strike="sngStrike" dirty="0"/>
              <a:t>+</a:t>
            </a:r>
          </a:p>
          <a:p>
            <a:endParaRPr lang="en-US" strike="sngStrike" dirty="0"/>
          </a:p>
        </p:txBody>
      </p:sp>
      <p:cxnSp>
        <p:nvCxnSpPr>
          <p:cNvPr id="40" name="Straight Connector 39"/>
          <p:cNvCxnSpPr/>
          <p:nvPr/>
        </p:nvCxnSpPr>
        <p:spPr>
          <a:xfrm flipV="1">
            <a:off x="9654641" y="2684053"/>
            <a:ext cx="781130" cy="551267"/>
          </a:xfrm>
          <a:prstGeom prst="line">
            <a:avLst/>
          </a:prstGeom>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8544DD02-1DA5-4814-8822-A844DA9809AA}"/>
              </a:ext>
            </a:extLst>
          </p:cNvPr>
          <p:cNvSpPr/>
          <p:nvPr/>
        </p:nvSpPr>
        <p:spPr>
          <a:xfrm>
            <a:off x="429997" y="2499998"/>
            <a:ext cx="1558991" cy="121005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925496" y="1500565"/>
            <a:ext cx="970137" cy="215444"/>
          </a:xfrm>
          <a:prstGeom prst="rect">
            <a:avLst/>
          </a:prstGeom>
          <a:noFill/>
        </p:spPr>
        <p:txBody>
          <a:bodyPr wrap="none" rtlCol="0">
            <a:spAutoFit/>
          </a:bodyPr>
          <a:lstStyle/>
          <a:p>
            <a:r>
              <a:rPr lang="en-US" sz="800" dirty="0"/>
              <a:t>HOMICDIE:MAYOR</a:t>
            </a:r>
          </a:p>
        </p:txBody>
      </p:sp>
      <p:sp>
        <p:nvSpPr>
          <p:cNvPr id="43" name="Rectangle 42"/>
          <p:cNvSpPr/>
          <p:nvPr/>
        </p:nvSpPr>
        <p:spPr>
          <a:xfrm>
            <a:off x="10034724" y="2556219"/>
            <a:ext cx="1477373" cy="205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faceboo</a:t>
            </a:r>
            <a:endParaRPr lang="en-US" sz="800" strike="sngStrike" dirty="0"/>
          </a:p>
        </p:txBody>
      </p:sp>
      <p:sp>
        <p:nvSpPr>
          <p:cNvPr id="44" name="Rectangle 43"/>
          <p:cNvSpPr/>
          <p:nvPr/>
        </p:nvSpPr>
        <p:spPr>
          <a:xfrm>
            <a:off x="10042519" y="2786789"/>
            <a:ext cx="1469578" cy="8468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7864197" y="3837157"/>
            <a:ext cx="1477373" cy="205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faceboo</a:t>
            </a:r>
            <a:endParaRPr lang="en-US" sz="800" strike="sngStrike" dirty="0"/>
          </a:p>
        </p:txBody>
      </p:sp>
      <p:sp>
        <p:nvSpPr>
          <p:cNvPr id="46" name="Rectangle 45"/>
          <p:cNvSpPr/>
          <p:nvPr/>
        </p:nvSpPr>
        <p:spPr>
          <a:xfrm>
            <a:off x="7871992" y="4067727"/>
            <a:ext cx="1469578" cy="8468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10042519" y="3869448"/>
            <a:ext cx="1477373" cy="205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faceboo</a:t>
            </a:r>
            <a:endParaRPr lang="en-US" sz="800" strike="sngStrike" dirty="0"/>
          </a:p>
        </p:txBody>
      </p:sp>
      <p:sp>
        <p:nvSpPr>
          <p:cNvPr id="48" name="Rectangle 47"/>
          <p:cNvSpPr/>
          <p:nvPr/>
        </p:nvSpPr>
        <p:spPr>
          <a:xfrm>
            <a:off x="10050314" y="4100018"/>
            <a:ext cx="1469578" cy="8468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7848607" y="5255563"/>
            <a:ext cx="1477373" cy="205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faceboo</a:t>
            </a:r>
            <a:endParaRPr lang="en-US" sz="800" strike="sngStrike" dirty="0"/>
          </a:p>
        </p:txBody>
      </p:sp>
      <p:sp>
        <p:nvSpPr>
          <p:cNvPr id="50" name="Rectangle 49"/>
          <p:cNvSpPr/>
          <p:nvPr/>
        </p:nvSpPr>
        <p:spPr>
          <a:xfrm>
            <a:off x="7856402" y="5486133"/>
            <a:ext cx="1469578" cy="8468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10050314" y="5255563"/>
            <a:ext cx="1477373" cy="205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err="1"/>
              <a:t>faceboo</a:t>
            </a:r>
            <a:endParaRPr lang="en-US" sz="800" strike="sngStrike" dirty="0"/>
          </a:p>
        </p:txBody>
      </p:sp>
      <p:sp>
        <p:nvSpPr>
          <p:cNvPr id="52" name="Rectangle 51"/>
          <p:cNvSpPr/>
          <p:nvPr/>
        </p:nvSpPr>
        <p:spPr>
          <a:xfrm>
            <a:off x="10058109" y="5486133"/>
            <a:ext cx="1469578" cy="84686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8186057" y="1911146"/>
            <a:ext cx="2429448" cy="369332"/>
          </a:xfrm>
          <a:prstGeom prst="rect">
            <a:avLst/>
          </a:prstGeom>
          <a:noFill/>
        </p:spPr>
        <p:txBody>
          <a:bodyPr wrap="none" rtlCol="0">
            <a:spAutoFit/>
          </a:bodyPr>
          <a:lstStyle/>
          <a:p>
            <a:r>
              <a:rPr lang="en-US" dirty="0" err="1"/>
              <a:t>nonPoliceContentItem</a:t>
            </a:r>
            <a:r>
              <a:rPr lang="en-US" dirty="0"/>
              <a:t>[]</a:t>
            </a:r>
          </a:p>
        </p:txBody>
      </p:sp>
    </p:spTree>
    <p:extLst>
      <p:ext uri="{BB962C8B-B14F-4D97-AF65-F5344CB8AC3E}">
        <p14:creationId xmlns:p14="http://schemas.microsoft.com/office/powerpoint/2010/main" val="740541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54627" y="2973270"/>
            <a:ext cx="4932025" cy="2758395"/>
          </a:xfrm>
          <a:prstGeom prst="rect">
            <a:avLst/>
          </a:prstGeom>
        </p:spPr>
      </p:pic>
      <p:sp>
        <p:nvSpPr>
          <p:cNvPr id="5" name="TextBox 4"/>
          <p:cNvSpPr txBox="1"/>
          <p:nvPr/>
        </p:nvSpPr>
        <p:spPr>
          <a:xfrm>
            <a:off x="3831771" y="2293257"/>
            <a:ext cx="1317605" cy="369332"/>
          </a:xfrm>
          <a:prstGeom prst="rect">
            <a:avLst/>
          </a:prstGeom>
          <a:solidFill>
            <a:schemeClr val="accent1"/>
          </a:solidFill>
        </p:spPr>
        <p:txBody>
          <a:bodyPr wrap="none" rtlCol="0">
            <a:spAutoFit/>
          </a:bodyPr>
          <a:lstStyle/>
          <a:p>
            <a:r>
              <a:rPr lang="en-US" dirty="0">
                <a:solidFill>
                  <a:schemeClr val="bg1"/>
                </a:solidFill>
              </a:rPr>
              <a:t>AUSCHWITZ</a:t>
            </a:r>
          </a:p>
        </p:txBody>
      </p:sp>
      <p:sp>
        <p:nvSpPr>
          <p:cNvPr id="6" name="TextBox 5"/>
          <p:cNvSpPr txBox="1"/>
          <p:nvPr/>
        </p:nvSpPr>
        <p:spPr>
          <a:xfrm>
            <a:off x="2772229" y="1872343"/>
            <a:ext cx="3601371" cy="369332"/>
          </a:xfrm>
          <a:prstGeom prst="rect">
            <a:avLst/>
          </a:prstGeom>
          <a:noFill/>
        </p:spPr>
        <p:txBody>
          <a:bodyPr wrap="none" rtlCol="0">
            <a:spAutoFit/>
          </a:bodyPr>
          <a:lstStyle/>
          <a:p>
            <a:r>
              <a:rPr lang="en-US" dirty="0" err="1"/>
              <a:t>Twins.St</a:t>
            </a:r>
            <a:r>
              <a:rPr lang="en-US" dirty="0"/>
              <a:t>. March  KING(CHARLES) </a:t>
            </a:r>
            <a:r>
              <a:rPr lang="en-US" sz="800" strike="sngStrike" dirty="0" err="1"/>
              <a:t>bekoski</a:t>
            </a:r>
            <a:endParaRPr lang="en-US" sz="800" strike="sngStrike" dirty="0"/>
          </a:p>
        </p:txBody>
      </p:sp>
      <p:cxnSp>
        <p:nvCxnSpPr>
          <p:cNvPr id="8" name="Straight Connector 7"/>
          <p:cNvCxnSpPr>
            <a:stCxn id="6" idx="1"/>
          </p:cNvCxnSpPr>
          <p:nvPr/>
        </p:nvCxnSpPr>
        <p:spPr>
          <a:xfrm>
            <a:off x="2772229" y="2057009"/>
            <a:ext cx="7112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0" name="Rectangle 9">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cxnSp>
        <p:nvCxnSpPr>
          <p:cNvPr id="12" name="Straight Arrow Connector 11"/>
          <p:cNvCxnSpPr/>
          <p:nvPr/>
        </p:nvCxnSpPr>
        <p:spPr>
          <a:xfrm flipH="1">
            <a:off x="3077029" y="2241675"/>
            <a:ext cx="624114" cy="23883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an 14"/>
          <p:cNvSpPr/>
          <p:nvPr/>
        </p:nvSpPr>
        <p:spPr>
          <a:xfrm>
            <a:off x="8084457" y="1045029"/>
            <a:ext cx="1291772" cy="69668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16" name="TextBox 15"/>
          <p:cNvSpPr txBox="1"/>
          <p:nvPr/>
        </p:nvSpPr>
        <p:spPr>
          <a:xfrm>
            <a:off x="10087429" y="1741714"/>
            <a:ext cx="1040670" cy="369332"/>
          </a:xfrm>
          <a:prstGeom prst="rect">
            <a:avLst/>
          </a:prstGeom>
          <a:noFill/>
        </p:spPr>
        <p:txBody>
          <a:bodyPr wrap="none" rtlCol="0">
            <a:spAutoFit/>
          </a:bodyPr>
          <a:lstStyle/>
          <a:p>
            <a:r>
              <a:rPr lang="en-US" dirty="0" err="1"/>
              <a:t>ICC.</a:t>
            </a:r>
            <a:r>
              <a:rPr lang="en-US" sz="800" strike="sngStrike" dirty="0" err="1"/>
              <a:t>marx</a:t>
            </a:r>
            <a:r>
              <a:rPr lang="en-US" sz="800" strike="sngStrike" dirty="0"/>
              <a:t>(</a:t>
            </a:r>
            <a:r>
              <a:rPr lang="en-US" sz="800" strike="sngStrike" dirty="0" err="1"/>
              <a:t>putin</a:t>
            </a:r>
            <a:r>
              <a:rPr lang="en-US" sz="800" strike="sngStrike" dirty="0"/>
              <a:t>)</a:t>
            </a:r>
          </a:p>
        </p:txBody>
      </p:sp>
      <p:sp>
        <p:nvSpPr>
          <p:cNvPr id="17" name="TextBox 16"/>
          <p:cNvSpPr txBox="1"/>
          <p:nvPr/>
        </p:nvSpPr>
        <p:spPr>
          <a:xfrm>
            <a:off x="10508343" y="1335314"/>
            <a:ext cx="885371" cy="369332"/>
          </a:xfrm>
          <a:prstGeom prst="rect">
            <a:avLst/>
          </a:prstGeom>
          <a:noFill/>
        </p:spPr>
        <p:txBody>
          <a:bodyPr wrap="none" rtlCol="0">
            <a:spAutoFit/>
          </a:bodyPr>
          <a:lstStyle/>
          <a:p>
            <a:r>
              <a:rPr lang="en-US" sz="800" strike="sngStrike" dirty="0" err="1"/>
              <a:t>Ddr</a:t>
            </a:r>
            <a:r>
              <a:rPr lang="en-US" sz="800" strike="sngStrike" dirty="0"/>
              <a:t> </a:t>
            </a:r>
            <a:r>
              <a:rPr lang="en-US" dirty="0" err="1"/>
              <a:t>Polen</a:t>
            </a:r>
            <a:endParaRPr lang="en-US" dirty="0"/>
          </a:p>
        </p:txBody>
      </p:sp>
      <p:sp>
        <p:nvSpPr>
          <p:cNvPr id="18" name="TextBox 17"/>
          <p:cNvSpPr txBox="1"/>
          <p:nvPr/>
        </p:nvSpPr>
        <p:spPr>
          <a:xfrm>
            <a:off x="3193143" y="1233714"/>
            <a:ext cx="2890791" cy="369332"/>
          </a:xfrm>
          <a:prstGeom prst="rect">
            <a:avLst/>
          </a:prstGeom>
          <a:noFill/>
        </p:spPr>
        <p:txBody>
          <a:bodyPr wrap="none" rtlCol="0">
            <a:spAutoFit/>
          </a:bodyPr>
          <a:lstStyle/>
          <a:p>
            <a:r>
              <a:rPr lang="en-US" dirty="0" err="1"/>
              <a:t>PAUL.angela.</a:t>
            </a:r>
            <a:r>
              <a:rPr lang="en-US" strike="sngStrike" dirty="0" err="1"/>
              <a:t>Martin</a:t>
            </a:r>
            <a:r>
              <a:rPr lang="en-US" strike="sngStrike" dirty="0"/>
              <a:t> Brothers</a:t>
            </a:r>
          </a:p>
        </p:txBody>
      </p:sp>
      <p:cxnSp>
        <p:nvCxnSpPr>
          <p:cNvPr id="20" name="Straight Connector 19"/>
          <p:cNvCxnSpPr/>
          <p:nvPr/>
        </p:nvCxnSpPr>
        <p:spPr>
          <a:xfrm>
            <a:off x="3483429" y="2423886"/>
            <a:ext cx="2177142" cy="1016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8544DD02-1DA5-4814-8822-A844DA9809AA}"/>
              </a:ext>
            </a:extLst>
          </p:cNvPr>
          <p:cNvSpPr/>
          <p:nvPr/>
        </p:nvSpPr>
        <p:spPr>
          <a:xfrm>
            <a:off x="1654627" y="2973270"/>
            <a:ext cx="4932025" cy="275839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flipV="1">
            <a:off x="972457" y="2801257"/>
            <a:ext cx="5614195" cy="3294743"/>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993052" y="2326939"/>
            <a:ext cx="3696846" cy="646331"/>
          </a:xfrm>
          <a:prstGeom prst="rect">
            <a:avLst/>
          </a:prstGeom>
          <a:noFill/>
        </p:spPr>
        <p:txBody>
          <a:bodyPr wrap="none" rtlCol="0">
            <a:spAutoFit/>
          </a:bodyPr>
          <a:lstStyle/>
          <a:p>
            <a:r>
              <a:rPr lang="en-US" dirty="0"/>
              <a:t>HOMICDIE:NANA </a:t>
            </a:r>
            <a:r>
              <a:rPr lang="en-US" sz="800" strike="sngStrike" dirty="0" err="1"/>
              <a:t>elebeth</a:t>
            </a:r>
            <a:endParaRPr lang="en-US" sz="800" strike="sngStrike" dirty="0"/>
          </a:p>
          <a:p>
            <a:r>
              <a:rPr lang="en-US" dirty="0"/>
              <a:t>	</a:t>
            </a:r>
            <a:r>
              <a:rPr lang="en-US" sz="800" strike="sngStrike" dirty="0" err="1"/>
              <a:t>hydyrn</a:t>
            </a:r>
            <a:r>
              <a:rPr lang="en-US" dirty="0" err="1"/>
              <a:t>,HOCIME:IS-A-BELL</a:t>
            </a:r>
            <a:r>
              <a:rPr lang="en-US" sz="800" strike="sngStrike" dirty="0"/>
              <a:t> </a:t>
            </a:r>
            <a:r>
              <a:rPr lang="en-US" sz="800" strike="sngStrike" dirty="0" err="1"/>
              <a:t>isablel.gicht</a:t>
            </a:r>
            <a:endParaRPr lang="en-US" sz="800" strike="sngStrike" dirty="0"/>
          </a:p>
        </p:txBody>
      </p:sp>
      <p:pic>
        <p:nvPicPr>
          <p:cNvPr id="26" name="Picture 25"/>
          <p:cNvPicPr>
            <a:picLocks noChangeAspect="1"/>
          </p:cNvPicPr>
          <p:nvPr/>
        </p:nvPicPr>
        <p:blipFill>
          <a:blip r:embed="rId3"/>
          <a:stretch>
            <a:fillRect/>
          </a:stretch>
        </p:blipFill>
        <p:spPr>
          <a:xfrm>
            <a:off x="6921898" y="3337671"/>
            <a:ext cx="4908662" cy="1392528"/>
          </a:xfrm>
          <a:prstGeom prst="rect">
            <a:avLst/>
          </a:prstGeom>
        </p:spPr>
      </p:pic>
      <p:sp>
        <p:nvSpPr>
          <p:cNvPr id="27" name="TextBox 26"/>
          <p:cNvSpPr txBox="1"/>
          <p:nvPr/>
        </p:nvSpPr>
        <p:spPr>
          <a:xfrm>
            <a:off x="9622411" y="6510336"/>
            <a:ext cx="2514791" cy="369332"/>
          </a:xfrm>
          <a:prstGeom prst="rect">
            <a:avLst/>
          </a:prstGeom>
          <a:noFill/>
        </p:spPr>
        <p:txBody>
          <a:bodyPr wrap="none" rtlCol="0">
            <a:spAutoFit/>
          </a:bodyPr>
          <a:lstStyle/>
          <a:p>
            <a:r>
              <a:rPr lang="en-US" dirty="0"/>
              <a:t>POLICE SIRNES: 12:14PM</a:t>
            </a:r>
          </a:p>
        </p:txBody>
      </p:sp>
      <p:sp>
        <p:nvSpPr>
          <p:cNvPr id="25" name="Rectangle 24">
            <a:extLst>
              <a:ext uri="{FF2B5EF4-FFF2-40B4-BE49-F238E27FC236}">
                <a16:creationId xmlns:a16="http://schemas.microsoft.com/office/drawing/2014/main" id="{8544DD02-1DA5-4814-8822-A844DA9809AA}"/>
              </a:ext>
            </a:extLst>
          </p:cNvPr>
          <p:cNvSpPr/>
          <p:nvPr/>
        </p:nvSpPr>
        <p:spPr>
          <a:xfrm>
            <a:off x="6921898" y="3171711"/>
            <a:ext cx="4932025" cy="275839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7576457" y="2650104"/>
            <a:ext cx="406400" cy="10945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953081" y="2873086"/>
            <a:ext cx="3595408" cy="369332"/>
          </a:xfrm>
          <a:prstGeom prst="rect">
            <a:avLst/>
          </a:prstGeom>
          <a:noFill/>
        </p:spPr>
        <p:txBody>
          <a:bodyPr wrap="none" rtlCol="0">
            <a:spAutoFit/>
          </a:bodyPr>
          <a:lstStyle/>
          <a:p>
            <a:r>
              <a:rPr lang="en-US" dirty="0"/>
              <a:t>IPX </a:t>
            </a:r>
            <a:r>
              <a:rPr lang="en-US" sz="800" strike="sngStrike" dirty="0" err="1"/>
              <a:t>jenny,hydry</a:t>
            </a:r>
            <a:r>
              <a:rPr lang="en-US" dirty="0"/>
              <a:t> IPX ATOMCLIC</a:t>
            </a:r>
            <a:r>
              <a:rPr lang="en-US" sz="800" strike="sngStrike" dirty="0"/>
              <a:t>(</a:t>
            </a:r>
            <a:r>
              <a:rPr lang="en-US" sz="800" strike="sngStrike" dirty="0" err="1"/>
              <a:t>jenny,ghoehro</a:t>
            </a:r>
            <a:r>
              <a:rPr lang="en-US" sz="800" strike="sngStrike" dirty="0"/>
              <a:t>(</a:t>
            </a:r>
            <a:r>
              <a:rPr lang="en-US" sz="800" strike="sngStrike" dirty="0" err="1"/>
              <a:t>michalea</a:t>
            </a:r>
            <a:r>
              <a:rPr lang="en-US" sz="800" strike="sngStrike" dirty="0"/>
              <a:t>)</a:t>
            </a:r>
          </a:p>
        </p:txBody>
      </p:sp>
    </p:spTree>
    <p:extLst>
      <p:ext uri="{BB962C8B-B14F-4D97-AF65-F5344CB8AC3E}">
        <p14:creationId xmlns:p14="http://schemas.microsoft.com/office/powerpoint/2010/main" val="29879204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8090" y="1093825"/>
            <a:ext cx="3121152" cy="207568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7693" y="1093825"/>
            <a:ext cx="2786516" cy="20871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7807" y="1093825"/>
            <a:ext cx="3491475" cy="207568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09586" y="3756932"/>
            <a:ext cx="1447800" cy="1085850"/>
          </a:xfrm>
          <a:prstGeom prst="rect">
            <a:avLst/>
          </a:prstGeom>
        </p:spPr>
      </p:pic>
      <p:sp>
        <p:nvSpPr>
          <p:cNvPr id="10" name="TextBox 9"/>
          <p:cNvSpPr txBox="1"/>
          <p:nvPr/>
        </p:nvSpPr>
        <p:spPr>
          <a:xfrm>
            <a:off x="1554151" y="4492327"/>
            <a:ext cx="794961" cy="369332"/>
          </a:xfrm>
          <a:prstGeom prst="rect">
            <a:avLst/>
          </a:prstGeom>
          <a:noFill/>
        </p:spPr>
        <p:txBody>
          <a:bodyPr wrap="none" rtlCol="0">
            <a:spAutoFit/>
          </a:bodyPr>
          <a:lstStyle/>
          <a:p>
            <a:r>
              <a:rPr lang="en-US" dirty="0"/>
              <a:t>§Theft</a:t>
            </a:r>
          </a:p>
        </p:txBody>
      </p:sp>
      <p:cxnSp>
        <p:nvCxnSpPr>
          <p:cNvPr id="12" name="Straight Connector 11"/>
          <p:cNvCxnSpPr/>
          <p:nvPr/>
        </p:nvCxnSpPr>
        <p:spPr>
          <a:xfrm flipV="1">
            <a:off x="1944914" y="3756932"/>
            <a:ext cx="2286290" cy="1352097"/>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8137" y="3756933"/>
            <a:ext cx="1753877" cy="902154"/>
          </a:xfrm>
          <a:prstGeom prst="rect">
            <a:avLst/>
          </a:prstGeom>
        </p:spPr>
      </p:pic>
      <p:sp>
        <p:nvSpPr>
          <p:cNvPr id="14" name="TextBox 13"/>
          <p:cNvSpPr txBox="1"/>
          <p:nvPr/>
        </p:nvSpPr>
        <p:spPr>
          <a:xfrm>
            <a:off x="4231204" y="4115191"/>
            <a:ext cx="1140440" cy="369332"/>
          </a:xfrm>
          <a:prstGeom prst="rect">
            <a:avLst/>
          </a:prstGeom>
          <a:noFill/>
        </p:spPr>
        <p:txBody>
          <a:bodyPr wrap="none" rtlCol="0">
            <a:spAutoFit/>
          </a:bodyPr>
          <a:lstStyle/>
          <a:p>
            <a:r>
              <a:rPr lang="en-US" dirty="0"/>
              <a:t>IPX §Theft</a:t>
            </a:r>
          </a:p>
        </p:txBody>
      </p:sp>
      <p:sp>
        <p:nvSpPr>
          <p:cNvPr id="15" name="TextBox 14"/>
          <p:cNvSpPr txBox="1"/>
          <p:nvPr/>
        </p:nvSpPr>
        <p:spPr>
          <a:xfrm>
            <a:off x="712571" y="3756932"/>
            <a:ext cx="705642" cy="369332"/>
          </a:xfrm>
          <a:prstGeom prst="rect">
            <a:avLst/>
          </a:prstGeom>
          <a:noFill/>
        </p:spPr>
        <p:txBody>
          <a:bodyPr wrap="none" rtlCol="0">
            <a:spAutoFit/>
          </a:bodyPr>
          <a:lstStyle/>
          <a:p>
            <a:r>
              <a:rPr lang="en-US" dirty="0"/>
              <a:t>1995 </a:t>
            </a:r>
          </a:p>
        </p:txBody>
      </p:sp>
      <p:cxnSp>
        <p:nvCxnSpPr>
          <p:cNvPr id="21" name="Straight Connector 20"/>
          <p:cNvCxnSpPr/>
          <p:nvPr/>
        </p:nvCxnSpPr>
        <p:spPr>
          <a:xfrm flipV="1">
            <a:off x="1418213" y="3756932"/>
            <a:ext cx="773444" cy="1085850"/>
          </a:xfrm>
          <a:prstGeom prst="line">
            <a:avLst/>
          </a:prstGeom>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8544DD02-1DA5-4814-8822-A844DA9809AA}"/>
              </a:ext>
            </a:extLst>
          </p:cNvPr>
          <p:cNvSpPr/>
          <p:nvPr/>
        </p:nvSpPr>
        <p:spPr>
          <a:xfrm>
            <a:off x="2491684" y="3719748"/>
            <a:ext cx="1442291" cy="112303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544DD02-1DA5-4814-8822-A844DA9809AA}"/>
              </a:ext>
            </a:extLst>
          </p:cNvPr>
          <p:cNvSpPr/>
          <p:nvPr/>
        </p:nvSpPr>
        <p:spPr>
          <a:xfrm>
            <a:off x="5385109" y="3697078"/>
            <a:ext cx="1901062" cy="112303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212114" y="4221969"/>
            <a:ext cx="275771" cy="358259"/>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Isosceles Triangle 15"/>
          <p:cNvSpPr/>
          <p:nvPr/>
        </p:nvSpPr>
        <p:spPr>
          <a:xfrm>
            <a:off x="6008914" y="3815453"/>
            <a:ext cx="638628" cy="568325"/>
          </a:xfrm>
          <a:prstGeom prst="triangl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098233" y="4052585"/>
            <a:ext cx="492443" cy="215444"/>
          </a:xfrm>
          <a:prstGeom prst="rect">
            <a:avLst/>
          </a:prstGeom>
          <a:noFill/>
        </p:spPr>
        <p:txBody>
          <a:bodyPr wrap="none" rtlCol="0">
            <a:spAutoFit/>
          </a:bodyPr>
          <a:lstStyle/>
          <a:p>
            <a:r>
              <a:rPr lang="en-US" sz="800" dirty="0"/>
              <a:t>St. Nick</a:t>
            </a:r>
          </a:p>
        </p:txBody>
      </p:sp>
      <p:pic>
        <p:nvPicPr>
          <p:cNvPr id="25" name="Picture 2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495943" y="5061582"/>
            <a:ext cx="584869" cy="468361"/>
          </a:xfrm>
          <a:prstGeom prst="rect">
            <a:avLst/>
          </a:prstGeom>
        </p:spPr>
      </p:pic>
      <p:sp>
        <p:nvSpPr>
          <p:cNvPr id="27" name="TextBox 26"/>
          <p:cNvSpPr txBox="1"/>
          <p:nvPr/>
        </p:nvSpPr>
        <p:spPr>
          <a:xfrm>
            <a:off x="854789" y="5097100"/>
            <a:ext cx="652743" cy="369332"/>
          </a:xfrm>
          <a:prstGeom prst="rect">
            <a:avLst/>
          </a:prstGeom>
          <a:noFill/>
        </p:spPr>
        <p:txBody>
          <a:bodyPr wrap="none" rtlCol="0">
            <a:spAutoFit/>
          </a:bodyPr>
          <a:lstStyle/>
          <a:p>
            <a:r>
              <a:rPr lang="en-US" dirty="0"/>
              <a:t>1992</a:t>
            </a:r>
          </a:p>
        </p:txBody>
      </p:sp>
      <p:pic>
        <p:nvPicPr>
          <p:cNvPr id="29" name="Picture 2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84257" y="4768403"/>
            <a:ext cx="1447800" cy="1085850"/>
          </a:xfrm>
          <a:prstGeom prst="rect">
            <a:avLst/>
          </a:prstGeom>
        </p:spPr>
      </p:pic>
      <p:sp>
        <p:nvSpPr>
          <p:cNvPr id="30" name="TextBox 29"/>
          <p:cNvSpPr txBox="1"/>
          <p:nvPr/>
        </p:nvSpPr>
        <p:spPr>
          <a:xfrm>
            <a:off x="2999444" y="5473777"/>
            <a:ext cx="1611339" cy="369332"/>
          </a:xfrm>
          <a:prstGeom prst="rect">
            <a:avLst/>
          </a:prstGeom>
          <a:noFill/>
        </p:spPr>
        <p:txBody>
          <a:bodyPr wrap="none" rtlCol="0">
            <a:spAutoFit/>
          </a:bodyPr>
          <a:lstStyle/>
          <a:p>
            <a:r>
              <a:rPr lang="en-US" dirty="0"/>
              <a:t>41.</a:t>
            </a:r>
            <a:r>
              <a:rPr lang="en-US" sz="800" strike="sngStrike" dirty="0"/>
              <a:t>Pronc. Le-</a:t>
            </a:r>
            <a:r>
              <a:rPr lang="en-US" sz="800" strike="sngStrike" dirty="0" err="1"/>
              <a:t>vvessis</a:t>
            </a:r>
            <a:r>
              <a:rPr lang="en-US" sz="800" strike="sngStrike" dirty="0"/>
              <a:t>.(Turkish</a:t>
            </a:r>
            <a:r>
              <a:rPr lang="en-US" dirty="0"/>
              <a:t>)</a:t>
            </a:r>
          </a:p>
        </p:txBody>
      </p:sp>
      <p:sp>
        <p:nvSpPr>
          <p:cNvPr id="31" name="Rectangle 30">
            <a:extLst>
              <a:ext uri="{FF2B5EF4-FFF2-40B4-BE49-F238E27FC236}">
                <a16:creationId xmlns:a16="http://schemas.microsoft.com/office/drawing/2014/main" id="{8544DD02-1DA5-4814-8822-A844DA9809AA}"/>
              </a:ext>
            </a:extLst>
          </p:cNvPr>
          <p:cNvSpPr/>
          <p:nvPr/>
        </p:nvSpPr>
        <p:spPr>
          <a:xfrm>
            <a:off x="3906325" y="4877093"/>
            <a:ext cx="581301" cy="46794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5442" y="3590615"/>
            <a:ext cx="1181857" cy="885251"/>
          </a:xfrm>
          <a:prstGeom prst="rect">
            <a:avLst/>
          </a:prstGeom>
        </p:spPr>
      </p:pic>
      <p:sp>
        <p:nvSpPr>
          <p:cNvPr id="28" name="Rectangle 27">
            <a:extLst>
              <a:ext uri="{FF2B5EF4-FFF2-40B4-BE49-F238E27FC236}">
                <a16:creationId xmlns:a16="http://schemas.microsoft.com/office/drawing/2014/main" id="{8544DD02-1DA5-4814-8822-A844DA9809AA}"/>
              </a:ext>
            </a:extLst>
          </p:cNvPr>
          <p:cNvSpPr/>
          <p:nvPr/>
        </p:nvSpPr>
        <p:spPr>
          <a:xfrm>
            <a:off x="4149796" y="4762659"/>
            <a:ext cx="1442291" cy="112303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p:nvPr/>
        </p:nvCxnSpPr>
        <p:spPr>
          <a:xfrm flipV="1">
            <a:off x="2958666" y="3815453"/>
            <a:ext cx="812185" cy="7515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flipV="1">
            <a:off x="4509659" y="4866104"/>
            <a:ext cx="733728" cy="591608"/>
          </a:xfrm>
          <a:prstGeom prst="line">
            <a:avLst/>
          </a:prstGeom>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1594912" y="5198025"/>
            <a:ext cx="555018" cy="222363"/>
          </a:xfrm>
          <a:prstGeom prst="rect">
            <a:avLst/>
          </a:prstGeom>
        </p:spPr>
      </p:pic>
      <p:sp>
        <p:nvSpPr>
          <p:cNvPr id="38" name="Rectangle 37">
            <a:extLst>
              <a:ext uri="{FF2B5EF4-FFF2-40B4-BE49-F238E27FC236}">
                <a16:creationId xmlns:a16="http://schemas.microsoft.com/office/drawing/2014/main" id="{8544DD02-1DA5-4814-8822-A844DA9809AA}"/>
              </a:ext>
            </a:extLst>
          </p:cNvPr>
          <p:cNvSpPr/>
          <p:nvPr/>
        </p:nvSpPr>
        <p:spPr>
          <a:xfrm>
            <a:off x="1607265" y="5097747"/>
            <a:ext cx="551458" cy="56151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544DD02-1DA5-4814-8822-A844DA9809AA}"/>
              </a:ext>
            </a:extLst>
          </p:cNvPr>
          <p:cNvSpPr/>
          <p:nvPr/>
        </p:nvSpPr>
        <p:spPr>
          <a:xfrm>
            <a:off x="7360775" y="5001665"/>
            <a:ext cx="1428195" cy="109907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6365" y="3959968"/>
            <a:ext cx="2158604" cy="1616869"/>
          </a:xfrm>
          <a:prstGeom prst="rect">
            <a:avLst/>
          </a:prstGeom>
        </p:spPr>
      </p:pic>
      <p:pic>
        <p:nvPicPr>
          <p:cNvPr id="41" name="Picture 4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917302" y="3959968"/>
            <a:ext cx="2274698" cy="1703828"/>
          </a:xfrm>
          <a:prstGeom prst="rect">
            <a:avLst/>
          </a:prstGeom>
        </p:spPr>
      </p:pic>
      <p:sp>
        <p:nvSpPr>
          <p:cNvPr id="42" name="TextBox 41"/>
          <p:cNvSpPr txBox="1"/>
          <p:nvPr/>
        </p:nvSpPr>
        <p:spPr>
          <a:xfrm>
            <a:off x="1345906" y="3236588"/>
            <a:ext cx="9326015" cy="369332"/>
          </a:xfrm>
          <a:prstGeom prst="rect">
            <a:avLst/>
          </a:prstGeom>
          <a:noFill/>
        </p:spPr>
        <p:txBody>
          <a:bodyPr wrap="none" rtlCol="0">
            <a:spAutoFit/>
          </a:bodyPr>
          <a:lstStyle/>
          <a:p>
            <a:r>
              <a:rPr lang="en-US" dirty="0"/>
              <a:t>HOMCIE:LUX </a:t>
            </a:r>
            <a:r>
              <a:rPr lang="en-US" strike="sngStrike" dirty="0" err="1"/>
              <a:t>acron</a:t>
            </a:r>
            <a:r>
              <a:rPr lang="en-US" strike="sngStrike" dirty="0"/>
              <a:t> shoes </a:t>
            </a:r>
            <a:r>
              <a:rPr lang="en-US" strike="sngStrike" dirty="0" err="1"/>
              <a:t>globus</a:t>
            </a:r>
            <a:r>
              <a:rPr lang="en-US" dirty="0"/>
              <a:t>, KING </a:t>
            </a:r>
            <a:r>
              <a:rPr lang="en-US" dirty="0" err="1"/>
              <a:t>plastis</a:t>
            </a:r>
            <a:r>
              <a:rPr lang="en-US" dirty="0"/>
              <a:t> shoes; </a:t>
            </a:r>
            <a:r>
              <a:rPr lang="en-US" dirty="0" err="1"/>
              <a:t>craen</a:t>
            </a:r>
            <a:r>
              <a:rPr lang="en-US" dirty="0"/>
              <a:t> HCEICK CHAILE</a:t>
            </a:r>
            <a:r>
              <a:rPr lang="en-US" strike="sngStrike" dirty="0"/>
              <a:t>(</a:t>
            </a:r>
            <a:r>
              <a:rPr lang="en-US" strike="sngStrike" dirty="0" err="1"/>
              <a:t>angela</a:t>
            </a:r>
            <a:r>
              <a:rPr lang="en-US" strike="sngStrike" dirty="0"/>
              <a:t> wind of change</a:t>
            </a:r>
            <a:r>
              <a:rPr lang="en-US" dirty="0"/>
              <a:t>)</a:t>
            </a:r>
          </a:p>
        </p:txBody>
      </p:sp>
      <p:cxnSp>
        <p:nvCxnSpPr>
          <p:cNvPr id="44" name="Straight Connector 43"/>
          <p:cNvCxnSpPr/>
          <p:nvPr/>
        </p:nvCxnSpPr>
        <p:spPr>
          <a:xfrm>
            <a:off x="7671400" y="3697078"/>
            <a:ext cx="2113569" cy="21460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9917302" y="3697078"/>
            <a:ext cx="2031876" cy="2242945"/>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Picture 4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64947" y="5838238"/>
            <a:ext cx="875013" cy="833165"/>
          </a:xfrm>
          <a:prstGeom prst="rect">
            <a:avLst/>
          </a:prstGeom>
        </p:spPr>
      </p:pic>
      <p:cxnSp>
        <p:nvCxnSpPr>
          <p:cNvPr id="49" name="Straight Connector 48"/>
          <p:cNvCxnSpPr/>
          <p:nvPr/>
        </p:nvCxnSpPr>
        <p:spPr>
          <a:xfrm flipV="1">
            <a:off x="7902593" y="5518378"/>
            <a:ext cx="399578" cy="351518"/>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26775" y="5500564"/>
            <a:ext cx="705642" cy="369332"/>
          </a:xfrm>
          <a:prstGeom prst="rect">
            <a:avLst/>
          </a:prstGeom>
          <a:noFill/>
        </p:spPr>
        <p:txBody>
          <a:bodyPr wrap="none" rtlCol="0">
            <a:spAutoFit/>
          </a:bodyPr>
          <a:lstStyle/>
          <a:p>
            <a:r>
              <a:rPr lang="en-US" dirty="0"/>
              <a:t>1991 </a:t>
            </a:r>
          </a:p>
        </p:txBody>
      </p:sp>
      <p:pic>
        <p:nvPicPr>
          <p:cNvPr id="51" name="Picture 5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79824" y="5608604"/>
            <a:ext cx="777344" cy="780814"/>
          </a:xfrm>
          <a:prstGeom prst="rect">
            <a:avLst/>
          </a:prstGeom>
        </p:spPr>
      </p:pic>
      <p:sp>
        <p:nvSpPr>
          <p:cNvPr id="52" name="Rectangle 51"/>
          <p:cNvSpPr/>
          <p:nvPr/>
        </p:nvSpPr>
        <p:spPr>
          <a:xfrm>
            <a:off x="7537932" y="3773622"/>
            <a:ext cx="2210760" cy="158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Auschitz</a:t>
            </a:r>
            <a:endParaRPr lang="en-US" dirty="0"/>
          </a:p>
        </p:txBody>
      </p:sp>
      <p:sp>
        <p:nvSpPr>
          <p:cNvPr id="54" name="Rectangle 53"/>
          <p:cNvSpPr/>
          <p:nvPr/>
        </p:nvSpPr>
        <p:spPr>
          <a:xfrm>
            <a:off x="10914743" y="3239149"/>
            <a:ext cx="1254253" cy="46049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DANIEL</a:t>
            </a:r>
          </a:p>
        </p:txBody>
      </p:sp>
      <p:pic>
        <p:nvPicPr>
          <p:cNvPr id="55" name="Picture 5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62429" y="5722415"/>
            <a:ext cx="736133" cy="856462"/>
          </a:xfrm>
          <a:prstGeom prst="rect">
            <a:avLst/>
          </a:prstGeom>
        </p:spPr>
      </p:pic>
      <p:sp>
        <p:nvSpPr>
          <p:cNvPr id="56" name="Rectangle 55">
            <a:extLst>
              <a:ext uri="{FF2B5EF4-FFF2-40B4-BE49-F238E27FC236}">
                <a16:creationId xmlns:a16="http://schemas.microsoft.com/office/drawing/2014/main" id="{8544DD02-1DA5-4814-8822-A844DA9809AA}"/>
              </a:ext>
            </a:extLst>
          </p:cNvPr>
          <p:cNvSpPr/>
          <p:nvPr/>
        </p:nvSpPr>
        <p:spPr>
          <a:xfrm>
            <a:off x="3173559" y="5845144"/>
            <a:ext cx="724118" cy="85784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544DD02-1DA5-4814-8822-A844DA9809AA}"/>
              </a:ext>
            </a:extLst>
          </p:cNvPr>
          <p:cNvSpPr/>
          <p:nvPr/>
        </p:nvSpPr>
        <p:spPr>
          <a:xfrm>
            <a:off x="7474855" y="3713261"/>
            <a:ext cx="2403769" cy="194354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544DD02-1DA5-4814-8822-A844DA9809AA}"/>
              </a:ext>
            </a:extLst>
          </p:cNvPr>
          <p:cNvSpPr/>
          <p:nvPr/>
        </p:nvSpPr>
        <p:spPr>
          <a:xfrm>
            <a:off x="9900203" y="3756932"/>
            <a:ext cx="2291798" cy="194354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flipV="1">
            <a:off x="7902593" y="4126264"/>
            <a:ext cx="1386550" cy="1294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10263853" y="4126264"/>
            <a:ext cx="1432627" cy="1294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4042530" y="4646372"/>
            <a:ext cx="7539870" cy="415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368537" y="4399070"/>
            <a:ext cx="607859" cy="369332"/>
          </a:xfrm>
          <a:prstGeom prst="rect">
            <a:avLst/>
          </a:prstGeom>
          <a:noFill/>
        </p:spPr>
        <p:txBody>
          <a:bodyPr wrap="none" rtlCol="0">
            <a:spAutoFit/>
          </a:bodyPr>
          <a:lstStyle/>
          <a:p>
            <a:r>
              <a:rPr lang="en-US" dirty="0"/>
              <a:t>7pm</a:t>
            </a:r>
          </a:p>
        </p:txBody>
      </p:sp>
      <p:sp>
        <p:nvSpPr>
          <p:cNvPr id="69" name="Rectangle 68"/>
          <p:cNvSpPr/>
          <p:nvPr/>
        </p:nvSpPr>
        <p:spPr>
          <a:xfrm>
            <a:off x="558682" y="6350141"/>
            <a:ext cx="859531" cy="369332"/>
          </a:xfrm>
          <a:prstGeom prst="rect">
            <a:avLst/>
          </a:prstGeom>
        </p:spPr>
        <p:txBody>
          <a:bodyPr wrap="none">
            <a:spAutoFit/>
          </a:bodyPr>
          <a:lstStyle/>
          <a:p>
            <a:r>
              <a:rPr lang="en-US" dirty="0"/>
              <a:t>1986/7</a:t>
            </a:r>
          </a:p>
        </p:txBody>
      </p:sp>
      <p:pic>
        <p:nvPicPr>
          <p:cNvPr id="71" name="Picture 7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999444" y="6361847"/>
            <a:ext cx="582260" cy="500939"/>
          </a:xfrm>
          <a:prstGeom prst="rect">
            <a:avLst/>
          </a:prstGeom>
        </p:spPr>
      </p:pic>
      <p:sp>
        <p:nvSpPr>
          <p:cNvPr id="72" name="TextBox 71"/>
          <p:cNvSpPr txBox="1"/>
          <p:nvPr/>
        </p:nvSpPr>
        <p:spPr>
          <a:xfrm>
            <a:off x="1893425" y="6458183"/>
            <a:ext cx="1229376" cy="369332"/>
          </a:xfrm>
          <a:prstGeom prst="rect">
            <a:avLst/>
          </a:prstGeom>
          <a:noFill/>
        </p:spPr>
        <p:txBody>
          <a:bodyPr wrap="none" rtlCol="0">
            <a:spAutoFit/>
          </a:bodyPr>
          <a:lstStyle/>
          <a:p>
            <a:r>
              <a:rPr lang="en-US" dirty="0"/>
              <a:t>§Theft </a:t>
            </a:r>
            <a:r>
              <a:rPr lang="en-US" strike="sngStrike" dirty="0"/>
              <a:t>20ft</a:t>
            </a:r>
          </a:p>
        </p:txBody>
      </p:sp>
      <p:sp>
        <p:nvSpPr>
          <p:cNvPr id="73" name="Rectangle 72">
            <a:extLst>
              <a:ext uri="{FF2B5EF4-FFF2-40B4-BE49-F238E27FC236}">
                <a16:creationId xmlns:a16="http://schemas.microsoft.com/office/drawing/2014/main" id="{8544DD02-1DA5-4814-8822-A844DA9809AA}"/>
              </a:ext>
            </a:extLst>
          </p:cNvPr>
          <p:cNvSpPr/>
          <p:nvPr/>
        </p:nvSpPr>
        <p:spPr>
          <a:xfrm>
            <a:off x="3003131" y="6359812"/>
            <a:ext cx="687185" cy="49557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544DD02-1DA5-4814-8822-A844DA9809AA}"/>
              </a:ext>
            </a:extLst>
          </p:cNvPr>
          <p:cNvSpPr/>
          <p:nvPr/>
        </p:nvSpPr>
        <p:spPr>
          <a:xfrm>
            <a:off x="1449516" y="5577496"/>
            <a:ext cx="2794575" cy="81192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325985" y="6316009"/>
            <a:ext cx="537854" cy="569928"/>
          </a:xfrm>
          <a:prstGeom prst="rect">
            <a:avLst/>
          </a:prstGeom>
        </p:spPr>
      </p:pic>
      <p:pic>
        <p:nvPicPr>
          <p:cNvPr id="74" name="Picture 73"/>
          <p:cNvPicPr>
            <a:picLocks noChangeAspect="1"/>
          </p:cNvPicPr>
          <p:nvPr/>
        </p:nvPicPr>
        <p:blipFill>
          <a:blip r:embed="rId17"/>
          <a:stretch>
            <a:fillRect/>
          </a:stretch>
        </p:blipFill>
        <p:spPr>
          <a:xfrm>
            <a:off x="2091255" y="6316009"/>
            <a:ext cx="422417" cy="474834"/>
          </a:xfrm>
          <a:prstGeom prst="rect">
            <a:avLst/>
          </a:prstGeom>
        </p:spPr>
      </p:pic>
      <p:pic>
        <p:nvPicPr>
          <p:cNvPr id="77" name="Picture 76"/>
          <p:cNvPicPr>
            <a:picLocks noChangeAspect="1"/>
          </p:cNvPicPr>
          <p:nvPr/>
        </p:nvPicPr>
        <p:blipFill>
          <a:blip r:embed="rId17"/>
          <a:stretch>
            <a:fillRect/>
          </a:stretch>
        </p:blipFill>
        <p:spPr>
          <a:xfrm>
            <a:off x="2069695" y="5424239"/>
            <a:ext cx="422417" cy="474834"/>
          </a:xfrm>
          <a:prstGeom prst="rect">
            <a:avLst/>
          </a:prstGeom>
        </p:spPr>
      </p:pic>
      <p:pic>
        <p:nvPicPr>
          <p:cNvPr id="78" name="Picture 77"/>
          <p:cNvPicPr>
            <a:picLocks noChangeAspect="1"/>
          </p:cNvPicPr>
          <p:nvPr/>
        </p:nvPicPr>
        <p:blipFill>
          <a:blip r:embed="rId17"/>
          <a:stretch>
            <a:fillRect/>
          </a:stretch>
        </p:blipFill>
        <p:spPr>
          <a:xfrm>
            <a:off x="2061785" y="4809573"/>
            <a:ext cx="422417" cy="474834"/>
          </a:xfrm>
          <a:prstGeom prst="rect">
            <a:avLst/>
          </a:prstGeom>
        </p:spPr>
      </p:pic>
      <p:pic>
        <p:nvPicPr>
          <p:cNvPr id="19" name="Picture 18"/>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1596457" y="3941598"/>
            <a:ext cx="473798" cy="563498"/>
          </a:xfrm>
          <a:prstGeom prst="rect">
            <a:avLst/>
          </a:prstGeom>
        </p:spPr>
      </p:pic>
      <p:sp>
        <p:nvSpPr>
          <p:cNvPr id="24" name="Rectangle 23">
            <a:extLst>
              <a:ext uri="{FF2B5EF4-FFF2-40B4-BE49-F238E27FC236}">
                <a16:creationId xmlns:a16="http://schemas.microsoft.com/office/drawing/2014/main" id="{8544DD02-1DA5-4814-8822-A844DA9809AA}"/>
              </a:ext>
            </a:extLst>
          </p:cNvPr>
          <p:cNvSpPr/>
          <p:nvPr/>
        </p:nvSpPr>
        <p:spPr>
          <a:xfrm>
            <a:off x="1573360" y="3987408"/>
            <a:ext cx="551458" cy="56151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a:off x="2706451" y="6359812"/>
            <a:ext cx="3431452" cy="369332"/>
          </a:xfrm>
          <a:prstGeom prst="rect">
            <a:avLst/>
          </a:prstGeom>
          <a:noFill/>
        </p:spPr>
        <p:txBody>
          <a:bodyPr wrap="none" rtlCol="0">
            <a:spAutoFit/>
          </a:bodyPr>
          <a:lstStyle/>
          <a:p>
            <a:r>
              <a:rPr lang="en-US" strike="sngStrike" dirty="0"/>
              <a:t>You took the </a:t>
            </a:r>
            <a:r>
              <a:rPr lang="en-US" strike="sngStrike" dirty="0" err="1"/>
              <a:t>bicyle</a:t>
            </a:r>
            <a:r>
              <a:rPr lang="en-US" strike="sngStrike" dirty="0"/>
              <a:t> out of the cage</a:t>
            </a:r>
          </a:p>
        </p:txBody>
      </p:sp>
      <p:sp>
        <p:nvSpPr>
          <p:cNvPr id="82" name="TextBox 81"/>
          <p:cNvSpPr txBox="1"/>
          <p:nvPr/>
        </p:nvSpPr>
        <p:spPr>
          <a:xfrm>
            <a:off x="2670044" y="5344774"/>
            <a:ext cx="3423438" cy="369332"/>
          </a:xfrm>
          <a:prstGeom prst="rect">
            <a:avLst/>
          </a:prstGeom>
          <a:noFill/>
        </p:spPr>
        <p:txBody>
          <a:bodyPr wrap="none" rtlCol="0">
            <a:spAutoFit/>
          </a:bodyPr>
          <a:lstStyle/>
          <a:p>
            <a:r>
              <a:rPr lang="en-US" strike="sngStrike" dirty="0"/>
              <a:t>He </a:t>
            </a:r>
            <a:r>
              <a:rPr lang="en-US" strike="sngStrike" dirty="0" err="1"/>
              <a:t>offerd</a:t>
            </a:r>
            <a:r>
              <a:rPr lang="en-US" strike="sngStrike" dirty="0"/>
              <a:t> my </a:t>
            </a:r>
            <a:r>
              <a:rPr lang="en-US" strike="sngStrike" dirty="0" err="1"/>
              <a:t>cocain</a:t>
            </a:r>
            <a:r>
              <a:rPr lang="en-US" strike="sngStrike" dirty="0"/>
              <a:t>, likely not real</a:t>
            </a:r>
          </a:p>
        </p:txBody>
      </p:sp>
      <p:pic>
        <p:nvPicPr>
          <p:cNvPr id="83" name="Picture 82"/>
          <p:cNvPicPr>
            <a:picLocks noChangeAspect="1"/>
          </p:cNvPicPr>
          <p:nvPr/>
        </p:nvPicPr>
        <p:blipFill>
          <a:blip r:embed="rId19"/>
          <a:stretch>
            <a:fillRect/>
          </a:stretch>
        </p:blipFill>
        <p:spPr>
          <a:xfrm>
            <a:off x="2886148" y="4828071"/>
            <a:ext cx="273387" cy="751815"/>
          </a:xfrm>
          <a:prstGeom prst="rect">
            <a:avLst/>
          </a:prstGeom>
        </p:spPr>
      </p:pic>
      <p:sp>
        <p:nvSpPr>
          <p:cNvPr id="76" name="Rectangle 75">
            <a:extLst>
              <a:ext uri="{FF2B5EF4-FFF2-40B4-BE49-F238E27FC236}">
                <a16:creationId xmlns:a16="http://schemas.microsoft.com/office/drawing/2014/main" id="{8544DD02-1DA5-4814-8822-A844DA9809AA}"/>
              </a:ext>
            </a:extLst>
          </p:cNvPr>
          <p:cNvSpPr/>
          <p:nvPr/>
        </p:nvSpPr>
        <p:spPr>
          <a:xfrm>
            <a:off x="1587564" y="3597958"/>
            <a:ext cx="10611855" cy="312938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p:cNvSpPr txBox="1"/>
          <p:nvPr/>
        </p:nvSpPr>
        <p:spPr>
          <a:xfrm>
            <a:off x="1640509" y="3501161"/>
            <a:ext cx="6249724" cy="369332"/>
          </a:xfrm>
          <a:prstGeom prst="rect">
            <a:avLst/>
          </a:prstGeom>
          <a:noFill/>
        </p:spPr>
        <p:txBody>
          <a:bodyPr wrap="none" rtlCol="0">
            <a:spAutoFit/>
          </a:bodyPr>
          <a:lstStyle/>
          <a:p>
            <a:r>
              <a:rPr lang="en-US" dirty="0"/>
              <a:t>CPVA.ATOMCLOICK(</a:t>
            </a:r>
            <a:r>
              <a:rPr lang="en-US" dirty="0" err="1"/>
              <a:t>jewish</a:t>
            </a:r>
            <a:r>
              <a:rPr lang="en-US" dirty="0"/>
              <a:t>/</a:t>
            </a:r>
            <a:r>
              <a:rPr lang="en-US" dirty="0" err="1"/>
              <a:t>cuban.lIvermore.pricipaln</a:t>
            </a:r>
            <a:r>
              <a:rPr lang="en-US" dirty="0"/>
              <a:t>(TED)).</a:t>
            </a:r>
            <a:r>
              <a:rPr lang="en-US" strike="sngStrike" dirty="0"/>
              <a:t>Daily</a:t>
            </a:r>
          </a:p>
        </p:txBody>
      </p:sp>
      <p:sp>
        <p:nvSpPr>
          <p:cNvPr id="85" name="TextBox 84"/>
          <p:cNvSpPr txBox="1"/>
          <p:nvPr/>
        </p:nvSpPr>
        <p:spPr>
          <a:xfrm>
            <a:off x="1009308" y="3471032"/>
            <a:ext cx="652743" cy="369332"/>
          </a:xfrm>
          <a:prstGeom prst="rect">
            <a:avLst/>
          </a:prstGeom>
          <a:noFill/>
        </p:spPr>
        <p:txBody>
          <a:bodyPr wrap="none" rtlCol="0">
            <a:spAutoFit/>
          </a:bodyPr>
          <a:lstStyle/>
          <a:p>
            <a:r>
              <a:rPr lang="en-US" dirty="0"/>
              <a:t>2014</a:t>
            </a:r>
          </a:p>
        </p:txBody>
      </p:sp>
      <p:cxnSp>
        <p:nvCxnSpPr>
          <p:cNvPr id="87" name="Straight Connector 86"/>
          <p:cNvCxnSpPr/>
          <p:nvPr/>
        </p:nvCxnSpPr>
        <p:spPr>
          <a:xfrm flipV="1">
            <a:off x="3690316" y="3669206"/>
            <a:ext cx="3522260" cy="60846"/>
          </a:xfrm>
          <a:prstGeom prst="line">
            <a:avLst/>
          </a:prstGeom>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8544DD02-1DA5-4814-8822-A844DA9809AA}"/>
              </a:ext>
            </a:extLst>
          </p:cNvPr>
          <p:cNvSpPr/>
          <p:nvPr/>
        </p:nvSpPr>
        <p:spPr>
          <a:xfrm>
            <a:off x="-44221" y="784216"/>
            <a:ext cx="12243640" cy="604329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9421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91065" y="1146137"/>
            <a:ext cx="2826191" cy="249206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6428" y="1146137"/>
            <a:ext cx="3488884" cy="2492060"/>
          </a:xfrm>
          <a:prstGeom prst="rect">
            <a:avLst/>
          </a:prstGeom>
        </p:spPr>
      </p:pic>
      <p:sp>
        <p:nvSpPr>
          <p:cNvPr id="6" name="Rectangle 5">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8" name="TextBox 7"/>
          <p:cNvSpPr txBox="1"/>
          <p:nvPr/>
        </p:nvSpPr>
        <p:spPr>
          <a:xfrm>
            <a:off x="1741715" y="3665702"/>
            <a:ext cx="950901" cy="369332"/>
          </a:xfrm>
          <a:prstGeom prst="rect">
            <a:avLst/>
          </a:prstGeom>
          <a:noFill/>
        </p:spPr>
        <p:txBody>
          <a:bodyPr wrap="none" rtlCol="0">
            <a:spAutoFit/>
          </a:bodyPr>
          <a:lstStyle/>
          <a:p>
            <a:r>
              <a:rPr lang="en-US" dirty="0"/>
              <a:t>Deutsch</a:t>
            </a:r>
          </a:p>
        </p:txBody>
      </p:sp>
      <p:sp>
        <p:nvSpPr>
          <p:cNvPr id="9" name="Rectangle 8"/>
          <p:cNvSpPr/>
          <p:nvPr/>
        </p:nvSpPr>
        <p:spPr>
          <a:xfrm>
            <a:off x="5620549" y="3665702"/>
            <a:ext cx="1326517" cy="369332"/>
          </a:xfrm>
          <a:prstGeom prst="rect">
            <a:avLst/>
          </a:prstGeom>
        </p:spPr>
        <p:txBody>
          <a:bodyPr wrap="none">
            <a:spAutoFit/>
          </a:bodyPr>
          <a:lstStyle/>
          <a:p>
            <a:r>
              <a:rPr lang="en-US" dirty="0"/>
              <a:t>Music, Ethic</a:t>
            </a:r>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784" y="6134894"/>
            <a:ext cx="781748" cy="570706"/>
          </a:xfrm>
          <a:prstGeom prst="rect">
            <a:avLst/>
          </a:prstGeom>
        </p:spPr>
      </p:pic>
      <p:pic>
        <p:nvPicPr>
          <p:cNvPr id="11" name="Picture 10"/>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74732" y="6197151"/>
            <a:ext cx="678808" cy="508450"/>
          </a:xfrm>
          <a:prstGeom prst="rect">
            <a:avLst/>
          </a:prstGeom>
        </p:spPr>
      </p:pic>
      <p:sp>
        <p:nvSpPr>
          <p:cNvPr id="12" name="TextBox 11"/>
          <p:cNvSpPr txBox="1"/>
          <p:nvPr/>
        </p:nvSpPr>
        <p:spPr>
          <a:xfrm>
            <a:off x="2217165" y="6197151"/>
            <a:ext cx="5212902" cy="369332"/>
          </a:xfrm>
          <a:prstGeom prst="rect">
            <a:avLst/>
          </a:prstGeom>
          <a:noFill/>
        </p:spPr>
        <p:txBody>
          <a:bodyPr wrap="none" rtlCol="0">
            <a:spAutoFit/>
          </a:bodyPr>
          <a:lstStyle/>
          <a:p>
            <a:r>
              <a:rPr lang="en-US" dirty="0" err="1"/>
              <a:t>Roemle</a:t>
            </a:r>
            <a:r>
              <a:rPr lang="en-US" dirty="0"/>
              <a:t>;  CHEKCPOINT CHARILIE(</a:t>
            </a:r>
            <a:r>
              <a:rPr lang="en-US" dirty="0" err="1"/>
              <a:t>KOCHEMAN,graphiti</a:t>
            </a:r>
            <a:r>
              <a:rPr lang="en-US" dirty="0"/>
              <a:t>)</a:t>
            </a:r>
          </a:p>
        </p:txBody>
      </p:sp>
      <p:sp>
        <p:nvSpPr>
          <p:cNvPr id="13" name="Rectangle 12">
            <a:extLst>
              <a:ext uri="{FF2B5EF4-FFF2-40B4-BE49-F238E27FC236}">
                <a16:creationId xmlns:a16="http://schemas.microsoft.com/office/drawing/2014/main" id="{8544DD02-1DA5-4814-8822-A844DA9809AA}"/>
              </a:ext>
            </a:extLst>
          </p:cNvPr>
          <p:cNvSpPr/>
          <p:nvPr/>
        </p:nvSpPr>
        <p:spPr>
          <a:xfrm>
            <a:off x="235537" y="6134894"/>
            <a:ext cx="7194530" cy="58033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235537" y="1801163"/>
            <a:ext cx="562739" cy="591004"/>
          </a:xfrm>
          <a:prstGeom prst="rect">
            <a:avLst/>
          </a:prstGeom>
        </p:spPr>
      </p:pic>
      <p:cxnSp>
        <p:nvCxnSpPr>
          <p:cNvPr id="16" name="Straight Connector 15"/>
          <p:cNvCxnSpPr/>
          <p:nvPr/>
        </p:nvCxnSpPr>
        <p:spPr>
          <a:xfrm flipV="1">
            <a:off x="101600" y="1698171"/>
            <a:ext cx="889465" cy="986972"/>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442857" y="3850368"/>
            <a:ext cx="1429687" cy="369332"/>
          </a:xfrm>
          <a:prstGeom prst="rect">
            <a:avLst/>
          </a:prstGeom>
          <a:noFill/>
        </p:spPr>
        <p:txBody>
          <a:bodyPr wrap="none" rtlCol="0">
            <a:spAutoFit/>
          </a:bodyPr>
          <a:lstStyle/>
          <a:p>
            <a:r>
              <a:rPr lang="en-US" dirty="0"/>
              <a:t>Ground Flour</a:t>
            </a:r>
          </a:p>
        </p:txBody>
      </p:sp>
      <p:sp>
        <p:nvSpPr>
          <p:cNvPr id="18" name="TextBox 17"/>
          <p:cNvSpPr txBox="1"/>
          <p:nvPr/>
        </p:nvSpPr>
        <p:spPr>
          <a:xfrm>
            <a:off x="2139382" y="4134129"/>
            <a:ext cx="832151" cy="369332"/>
          </a:xfrm>
          <a:prstGeom prst="rect">
            <a:avLst/>
          </a:prstGeom>
          <a:noFill/>
        </p:spPr>
        <p:txBody>
          <a:bodyPr wrap="none" rtlCol="0">
            <a:spAutoFit/>
          </a:bodyPr>
          <a:lstStyle/>
          <a:p>
            <a:r>
              <a:rPr lang="en-US" dirty="0"/>
              <a:t>1</a:t>
            </a:r>
            <a:r>
              <a:rPr lang="en-US" baseline="30000" dirty="0"/>
              <a:t>st</a:t>
            </a:r>
            <a:r>
              <a:rPr lang="en-US" dirty="0"/>
              <a:t> </a:t>
            </a:r>
            <a:r>
              <a:rPr lang="en-US" dirty="0" err="1"/>
              <a:t>floo</a:t>
            </a:r>
            <a:endParaRPr lang="en-US" dirty="0"/>
          </a:p>
        </p:txBody>
      </p:sp>
      <p:pic>
        <p:nvPicPr>
          <p:cNvPr id="19" name="Picture 18"/>
          <p:cNvPicPr>
            <a:picLocks noChangeAspect="1"/>
          </p:cNvPicPr>
          <p:nvPr/>
        </p:nvPicPr>
        <p:blipFill>
          <a:blip r:embed="rId7"/>
          <a:stretch>
            <a:fillRect/>
          </a:stretch>
        </p:blipFill>
        <p:spPr>
          <a:xfrm>
            <a:off x="8365943" y="1234760"/>
            <a:ext cx="995900" cy="2403438"/>
          </a:xfrm>
          <a:prstGeom prst="rect">
            <a:avLst/>
          </a:prstGeom>
        </p:spPr>
      </p:pic>
      <p:sp>
        <p:nvSpPr>
          <p:cNvPr id="20" name="TextBox 19"/>
          <p:cNvSpPr txBox="1"/>
          <p:nvPr/>
        </p:nvSpPr>
        <p:spPr>
          <a:xfrm>
            <a:off x="7251695" y="834300"/>
            <a:ext cx="2228495" cy="369332"/>
          </a:xfrm>
          <a:prstGeom prst="rect">
            <a:avLst/>
          </a:prstGeom>
          <a:noFill/>
        </p:spPr>
        <p:txBody>
          <a:bodyPr wrap="none" rtlCol="0">
            <a:spAutoFit/>
          </a:bodyPr>
          <a:lstStyle/>
          <a:p>
            <a:r>
              <a:rPr lang="en-US" dirty="0"/>
              <a:t>Music Herr </a:t>
            </a:r>
            <a:r>
              <a:rPr lang="en-US" dirty="0" err="1"/>
              <a:t>Bendoritis</a:t>
            </a:r>
            <a:endParaRPr lang="en-US" dirty="0"/>
          </a:p>
        </p:txBody>
      </p:sp>
      <p:cxnSp>
        <p:nvCxnSpPr>
          <p:cNvPr id="22" name="Straight Arrow Connector 21"/>
          <p:cNvCxnSpPr/>
          <p:nvPr/>
        </p:nvCxnSpPr>
        <p:spPr>
          <a:xfrm flipV="1">
            <a:off x="6947066" y="1742511"/>
            <a:ext cx="1776020" cy="58652"/>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8332" y="4281957"/>
            <a:ext cx="2505075" cy="1828800"/>
          </a:xfrm>
          <a:prstGeom prst="rect">
            <a:avLst/>
          </a:prstGeom>
        </p:spPr>
      </p:pic>
      <p:sp>
        <p:nvSpPr>
          <p:cNvPr id="24" name="Rectangle 23"/>
          <p:cNvSpPr/>
          <p:nvPr/>
        </p:nvSpPr>
        <p:spPr>
          <a:xfrm>
            <a:off x="6064755" y="4554792"/>
            <a:ext cx="650050" cy="369332"/>
          </a:xfrm>
          <a:prstGeom prst="rect">
            <a:avLst/>
          </a:prstGeom>
        </p:spPr>
        <p:txBody>
          <a:bodyPr wrap="none">
            <a:spAutoFit/>
          </a:bodyPr>
          <a:lstStyle/>
          <a:p>
            <a:r>
              <a:rPr lang="en-US" dirty="0" err="1"/>
              <a:t>Ethik</a:t>
            </a:r>
            <a:endParaRPr lang="en-US" dirty="0"/>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8321" y="4281957"/>
            <a:ext cx="1395572" cy="996837"/>
          </a:xfrm>
          <a:prstGeom prst="rect">
            <a:avLst/>
          </a:prstGeom>
        </p:spPr>
      </p:pic>
      <p:sp>
        <p:nvSpPr>
          <p:cNvPr id="27" name="Rectangle 26">
            <a:extLst>
              <a:ext uri="{FF2B5EF4-FFF2-40B4-BE49-F238E27FC236}">
                <a16:creationId xmlns:a16="http://schemas.microsoft.com/office/drawing/2014/main" id="{8544DD02-1DA5-4814-8822-A844DA9809AA}"/>
              </a:ext>
            </a:extLst>
          </p:cNvPr>
          <p:cNvSpPr/>
          <p:nvPr/>
        </p:nvSpPr>
        <p:spPr>
          <a:xfrm>
            <a:off x="-51531" y="834300"/>
            <a:ext cx="12141931" cy="61087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9886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10243825" y="5748177"/>
            <a:ext cx="1474186" cy="369332"/>
          </a:xfrm>
          <a:prstGeom prst="rect">
            <a:avLst/>
          </a:prstGeom>
          <a:noFill/>
        </p:spPr>
        <p:txBody>
          <a:bodyPr wrap="none" rtlCol="0">
            <a:spAutoFit/>
          </a:bodyPr>
          <a:lstStyle/>
          <a:p>
            <a:r>
              <a:rPr lang="en-US" strike="sngStrike" dirty="0"/>
              <a:t>Kiosk window</a:t>
            </a:r>
          </a:p>
        </p:txBody>
      </p:sp>
      <p:sp>
        <p:nvSpPr>
          <p:cNvPr id="32" name="TextBox 31"/>
          <p:cNvSpPr txBox="1"/>
          <p:nvPr/>
        </p:nvSpPr>
        <p:spPr>
          <a:xfrm>
            <a:off x="5735130" y="5815044"/>
            <a:ext cx="745717" cy="369332"/>
          </a:xfrm>
          <a:prstGeom prst="rect">
            <a:avLst/>
          </a:prstGeom>
          <a:noFill/>
        </p:spPr>
        <p:txBody>
          <a:bodyPr wrap="none" rtlCol="0">
            <a:spAutoFit/>
          </a:bodyPr>
          <a:lstStyle/>
          <a:p>
            <a:r>
              <a:rPr lang="en-US" dirty="0"/>
              <a:t>boner</a:t>
            </a:r>
          </a:p>
        </p:txBody>
      </p:sp>
      <p:pic>
        <p:nvPicPr>
          <p:cNvPr id="31" name="Picture 3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035229" y="6024227"/>
            <a:ext cx="699342" cy="372377"/>
          </a:xfrm>
          <a:prstGeom prst="rect">
            <a:avLst/>
          </a:prstGeom>
        </p:spPr>
      </p:pic>
      <p:pic>
        <p:nvPicPr>
          <p:cNvPr id="4" name="Picture 3"/>
          <p:cNvPicPr>
            <a:picLocks noChangeAspect="1"/>
          </p:cNvPicPr>
          <p:nvPr/>
        </p:nvPicPr>
        <p:blipFill>
          <a:blip r:embed="rId3"/>
          <a:stretch>
            <a:fillRect/>
          </a:stretch>
        </p:blipFill>
        <p:spPr>
          <a:xfrm>
            <a:off x="2350582" y="1015195"/>
            <a:ext cx="8535131" cy="4505958"/>
          </a:xfrm>
          <a:prstGeom prst="rect">
            <a:avLst/>
          </a:prstGeom>
        </p:spPr>
      </p:pic>
      <p:sp>
        <p:nvSpPr>
          <p:cNvPr id="5" name="Rectangle 4">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9153" y="5935209"/>
            <a:ext cx="703763" cy="922791"/>
          </a:xfrm>
          <a:prstGeom prst="rect">
            <a:avLst/>
          </a:prstGeom>
        </p:spPr>
      </p:pic>
      <p:sp>
        <p:nvSpPr>
          <p:cNvPr id="10" name="TextBox 9"/>
          <p:cNvSpPr txBox="1"/>
          <p:nvPr/>
        </p:nvSpPr>
        <p:spPr>
          <a:xfrm>
            <a:off x="5270689" y="5815044"/>
            <a:ext cx="1225228" cy="1200329"/>
          </a:xfrm>
          <a:prstGeom prst="rect">
            <a:avLst/>
          </a:prstGeom>
          <a:noFill/>
        </p:spPr>
        <p:txBody>
          <a:bodyPr wrap="square" rtlCol="0">
            <a:spAutoFit/>
          </a:bodyPr>
          <a:lstStyle/>
          <a:p>
            <a:r>
              <a:rPr lang="en-US" strike="sngStrike" dirty="0"/>
              <a:t>There is no </a:t>
            </a:r>
            <a:r>
              <a:rPr lang="en-US" strike="sngStrike" dirty="0" err="1"/>
              <a:t>seuciryt</a:t>
            </a:r>
            <a:r>
              <a:rPr lang="en-US" strike="sngStrike" dirty="0"/>
              <a:t> in </a:t>
            </a:r>
            <a:r>
              <a:rPr lang="en-US" strike="sngStrike" dirty="0" err="1"/>
              <a:t>german</a:t>
            </a:r>
            <a:r>
              <a:rPr lang="en-US" strike="sngStrike" dirty="0"/>
              <a:t> schools</a:t>
            </a:r>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5308" y="5702108"/>
            <a:ext cx="735727" cy="943812"/>
          </a:xfrm>
          <a:prstGeom prst="rect">
            <a:avLst/>
          </a:prstGeom>
        </p:spPr>
      </p:pic>
      <p:sp>
        <p:nvSpPr>
          <p:cNvPr id="11" name="TextBox 10"/>
          <p:cNvSpPr txBox="1"/>
          <p:nvPr/>
        </p:nvSpPr>
        <p:spPr>
          <a:xfrm>
            <a:off x="4293312" y="5398789"/>
            <a:ext cx="2884057" cy="646331"/>
          </a:xfrm>
          <a:prstGeom prst="rect">
            <a:avLst/>
          </a:prstGeom>
          <a:noFill/>
        </p:spPr>
        <p:txBody>
          <a:bodyPr wrap="square" rtlCol="0">
            <a:spAutoFit/>
          </a:bodyPr>
          <a:lstStyle/>
          <a:p>
            <a:r>
              <a:rPr lang="en-US" dirty="0"/>
              <a:t>FBI:WMD for Schools: </a:t>
            </a:r>
          </a:p>
          <a:p>
            <a:r>
              <a:rPr lang="en-US" dirty="0" err="1"/>
              <a:t>verna</a:t>
            </a:r>
            <a:r>
              <a:rPr lang="en-US" dirty="0"/>
              <a:t> </a:t>
            </a:r>
            <a:r>
              <a:rPr lang="en-US" dirty="0" err="1"/>
              <a:t>braun</a:t>
            </a:r>
            <a:endParaRPr lang="en-US" dirty="0"/>
          </a:p>
        </p:txBody>
      </p:sp>
      <p:sp>
        <p:nvSpPr>
          <p:cNvPr id="14" name="Rectangle 13">
            <a:extLst>
              <a:ext uri="{FF2B5EF4-FFF2-40B4-BE49-F238E27FC236}">
                <a16:creationId xmlns:a16="http://schemas.microsoft.com/office/drawing/2014/main" id="{8544DD02-1DA5-4814-8822-A844DA9809AA}"/>
              </a:ext>
            </a:extLst>
          </p:cNvPr>
          <p:cNvSpPr/>
          <p:nvPr/>
        </p:nvSpPr>
        <p:spPr>
          <a:xfrm>
            <a:off x="4268096" y="5521152"/>
            <a:ext cx="2595412" cy="133684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V="1">
            <a:off x="1930400" y="4573814"/>
            <a:ext cx="1959429" cy="738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10014857" y="4472214"/>
            <a:ext cx="1901372" cy="10935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9652000" y="5935209"/>
            <a:ext cx="3707425" cy="923330"/>
          </a:xfrm>
          <a:prstGeom prst="rect">
            <a:avLst/>
          </a:prstGeom>
          <a:noFill/>
        </p:spPr>
        <p:txBody>
          <a:bodyPr wrap="none" rtlCol="0">
            <a:spAutoFit/>
          </a:bodyPr>
          <a:lstStyle/>
          <a:p>
            <a:r>
              <a:rPr lang="en-US" dirty="0"/>
              <a:t>KING.ATOMBOMH(Hahn)</a:t>
            </a:r>
          </a:p>
          <a:p>
            <a:r>
              <a:rPr lang="en-US" dirty="0" err="1"/>
              <a:t>Ph</a:t>
            </a:r>
            <a:r>
              <a:rPr lang="en-US" dirty="0"/>
              <a:t> </a:t>
            </a:r>
            <a:r>
              <a:rPr lang="en-US" dirty="0" err="1"/>
              <a:t>lauge</a:t>
            </a:r>
            <a:endParaRPr lang="en-US" dirty="0"/>
          </a:p>
          <a:p>
            <a:r>
              <a:rPr lang="en-US" dirty="0"/>
              <a:t>IPX ATOMBOM(</a:t>
            </a:r>
            <a:r>
              <a:rPr lang="en-US" dirty="0" err="1"/>
              <a:t>hahn,ott-han-strasse</a:t>
            </a:r>
            <a:r>
              <a:rPr lang="en-US" dirty="0"/>
              <a:t>)</a:t>
            </a:r>
          </a:p>
        </p:txBody>
      </p:sp>
      <p:pic>
        <p:nvPicPr>
          <p:cNvPr id="20" name="Picture 19"/>
          <p:cNvPicPr>
            <a:picLocks noChangeAspect="1"/>
          </p:cNvPicPr>
          <p:nvPr/>
        </p:nvPicPr>
        <p:blipFill>
          <a:blip r:embed="rId6"/>
          <a:stretch>
            <a:fillRect/>
          </a:stretch>
        </p:blipFill>
        <p:spPr>
          <a:xfrm>
            <a:off x="10855087" y="5297114"/>
            <a:ext cx="1285714" cy="638095"/>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0504656" y="5123242"/>
            <a:ext cx="371332" cy="985838"/>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60805" y="5297114"/>
            <a:ext cx="793419" cy="793419"/>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47558" y="5297114"/>
            <a:ext cx="579226" cy="793419"/>
          </a:xfrm>
          <a:prstGeom prst="rect">
            <a:avLst/>
          </a:prstGeom>
        </p:spPr>
      </p:pic>
      <p:sp>
        <p:nvSpPr>
          <p:cNvPr id="24" name="TextBox 23"/>
          <p:cNvSpPr txBox="1"/>
          <p:nvPr/>
        </p:nvSpPr>
        <p:spPr>
          <a:xfrm>
            <a:off x="304800" y="1161143"/>
            <a:ext cx="1228221" cy="646331"/>
          </a:xfrm>
          <a:prstGeom prst="rect">
            <a:avLst/>
          </a:prstGeom>
          <a:noFill/>
        </p:spPr>
        <p:txBody>
          <a:bodyPr wrap="none" rtlCol="0">
            <a:spAutoFit/>
          </a:bodyPr>
          <a:lstStyle/>
          <a:p>
            <a:r>
              <a:rPr lang="en-US" dirty="0"/>
              <a:t>19934 7th</a:t>
            </a:r>
          </a:p>
          <a:p>
            <a:r>
              <a:rPr lang="en-US" dirty="0"/>
              <a:t>1994/5 8th</a:t>
            </a:r>
          </a:p>
        </p:txBody>
      </p:sp>
      <p:pic>
        <p:nvPicPr>
          <p:cNvPr id="7" name="Picture 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18526" y="5540278"/>
            <a:ext cx="2210607" cy="1237940"/>
          </a:xfrm>
          <a:prstGeom prst="rect">
            <a:avLst/>
          </a:prstGeom>
        </p:spPr>
      </p:pic>
      <p:sp>
        <p:nvSpPr>
          <p:cNvPr id="25" name="Rectangle 24">
            <a:extLst>
              <a:ext uri="{FF2B5EF4-FFF2-40B4-BE49-F238E27FC236}">
                <a16:creationId xmlns:a16="http://schemas.microsoft.com/office/drawing/2014/main" id="{8544DD02-1DA5-4814-8822-A844DA9809AA}"/>
              </a:ext>
            </a:extLst>
          </p:cNvPr>
          <p:cNvSpPr/>
          <p:nvPr/>
        </p:nvSpPr>
        <p:spPr>
          <a:xfrm>
            <a:off x="9010065" y="5332346"/>
            <a:ext cx="4349359" cy="148163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11"/>
          <a:stretch>
            <a:fillRect/>
          </a:stretch>
        </p:blipFill>
        <p:spPr>
          <a:xfrm>
            <a:off x="328085" y="3957508"/>
            <a:ext cx="1532830" cy="857300"/>
          </a:xfrm>
          <a:prstGeom prst="rect">
            <a:avLst/>
          </a:prstGeom>
        </p:spPr>
      </p:pic>
      <p:pic>
        <p:nvPicPr>
          <p:cNvPr id="27" name="Picture 2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5790" y="2759083"/>
            <a:ext cx="1596983" cy="1191595"/>
          </a:xfrm>
          <a:prstGeom prst="rect">
            <a:avLst/>
          </a:prstGeom>
        </p:spPr>
      </p:pic>
      <p:cxnSp>
        <p:nvCxnSpPr>
          <p:cNvPr id="30" name="Straight Arrow Connector 29"/>
          <p:cNvCxnSpPr>
            <a:endCxn id="28" idx="3"/>
          </p:cNvCxnSpPr>
          <p:nvPr/>
        </p:nvCxnSpPr>
        <p:spPr>
          <a:xfrm>
            <a:off x="1343243" y="3932229"/>
            <a:ext cx="517672" cy="4539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0" y="5974582"/>
            <a:ext cx="1930400" cy="369332"/>
          </a:xfrm>
          <a:prstGeom prst="rect">
            <a:avLst/>
          </a:prstGeom>
          <a:solidFill>
            <a:srgbClr val="C00000"/>
          </a:solidFill>
        </p:spPr>
        <p:txBody>
          <a:bodyPr wrap="square" rtlCol="0">
            <a:spAutoFit/>
          </a:bodyPr>
          <a:lstStyle/>
          <a:p>
            <a:r>
              <a:rPr lang="en-US" dirty="0">
                <a:solidFill>
                  <a:schemeClr val="bg1"/>
                </a:solidFill>
              </a:rPr>
              <a:t>MATHEW</a:t>
            </a:r>
          </a:p>
        </p:txBody>
      </p:sp>
      <p:sp>
        <p:nvSpPr>
          <p:cNvPr id="35" name="Rectangle 34">
            <a:extLst>
              <a:ext uri="{FF2B5EF4-FFF2-40B4-BE49-F238E27FC236}">
                <a16:creationId xmlns:a16="http://schemas.microsoft.com/office/drawing/2014/main" id="{8544DD02-1DA5-4814-8822-A844DA9809AA}"/>
              </a:ext>
            </a:extLst>
          </p:cNvPr>
          <p:cNvSpPr/>
          <p:nvPr/>
        </p:nvSpPr>
        <p:spPr>
          <a:xfrm>
            <a:off x="2292525" y="930255"/>
            <a:ext cx="8673017" cy="447772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544DD02-1DA5-4814-8822-A844DA9809AA}"/>
              </a:ext>
            </a:extLst>
          </p:cNvPr>
          <p:cNvSpPr/>
          <p:nvPr/>
        </p:nvSpPr>
        <p:spPr>
          <a:xfrm>
            <a:off x="295373" y="2759083"/>
            <a:ext cx="1635028" cy="215732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0" y="2337724"/>
            <a:ext cx="1930400" cy="3113309"/>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8544DD02-1DA5-4814-8822-A844DA9809AA}"/>
              </a:ext>
            </a:extLst>
          </p:cNvPr>
          <p:cNvSpPr/>
          <p:nvPr/>
        </p:nvSpPr>
        <p:spPr>
          <a:xfrm>
            <a:off x="50069" y="749300"/>
            <a:ext cx="12141931" cy="61087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1605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636" y="1132113"/>
            <a:ext cx="3812421" cy="2859316"/>
          </a:xfrm>
          <a:prstGeom prst="rect">
            <a:avLst/>
          </a:prstGeom>
        </p:spPr>
      </p:pic>
      <p:sp>
        <p:nvSpPr>
          <p:cNvPr id="6" name="Rectangle 5">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7" name="Rectangle 6">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29" y="4261000"/>
            <a:ext cx="3827053" cy="2545140"/>
          </a:xfrm>
          <a:prstGeom prst="rect">
            <a:avLst/>
          </a:prstGeom>
        </p:spPr>
      </p:pic>
      <p:cxnSp>
        <p:nvCxnSpPr>
          <p:cNvPr id="10" name="Straight Arrow Connector 9"/>
          <p:cNvCxnSpPr/>
          <p:nvPr/>
        </p:nvCxnSpPr>
        <p:spPr>
          <a:xfrm flipH="1" flipV="1">
            <a:off x="914400" y="5791200"/>
            <a:ext cx="4209143" cy="754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1204686" y="2153708"/>
            <a:ext cx="2191657" cy="3431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381829" y="2017486"/>
            <a:ext cx="1582057" cy="2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4"/>
          <a:stretch>
            <a:fillRect/>
          </a:stretch>
        </p:blipFill>
        <p:spPr>
          <a:xfrm>
            <a:off x="5031739" y="1129338"/>
            <a:ext cx="3179369" cy="2803483"/>
          </a:xfrm>
          <a:prstGeom prst="rect">
            <a:avLst/>
          </a:prstGeom>
        </p:spPr>
      </p:pic>
      <p:sp>
        <p:nvSpPr>
          <p:cNvPr id="17" name="TextBox 16"/>
          <p:cNvSpPr txBox="1"/>
          <p:nvPr/>
        </p:nvSpPr>
        <p:spPr>
          <a:xfrm>
            <a:off x="4028203" y="6488667"/>
            <a:ext cx="2476127" cy="369332"/>
          </a:xfrm>
          <a:prstGeom prst="rect">
            <a:avLst/>
          </a:prstGeom>
          <a:noFill/>
        </p:spPr>
        <p:txBody>
          <a:bodyPr wrap="none" rtlCol="0">
            <a:spAutoFit/>
          </a:bodyPr>
          <a:lstStyle/>
          <a:p>
            <a:r>
              <a:rPr lang="en-US" dirty="0"/>
              <a:t>Firetruck Sirens: 2:58PM</a:t>
            </a:r>
          </a:p>
        </p:txBody>
      </p:sp>
      <p:sp>
        <p:nvSpPr>
          <p:cNvPr id="20" name="Rectangle 19">
            <a:extLst>
              <a:ext uri="{FF2B5EF4-FFF2-40B4-BE49-F238E27FC236}">
                <a16:creationId xmlns:a16="http://schemas.microsoft.com/office/drawing/2014/main" id="{8544DD02-1DA5-4814-8822-A844DA9809AA}"/>
              </a:ext>
            </a:extLst>
          </p:cNvPr>
          <p:cNvSpPr/>
          <p:nvPr/>
        </p:nvSpPr>
        <p:spPr>
          <a:xfrm>
            <a:off x="50069" y="878471"/>
            <a:ext cx="12141931" cy="61087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1129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3600" y="964739"/>
            <a:ext cx="3932416" cy="2949312"/>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377" y="990600"/>
            <a:ext cx="5062324" cy="3791857"/>
          </a:xfrm>
          <a:prstGeom prst="rect">
            <a:avLst/>
          </a:prstGeom>
        </p:spPr>
      </p:pic>
      <p:cxnSp>
        <p:nvCxnSpPr>
          <p:cNvPr id="9" name="Straight Arrow Connector 8"/>
          <p:cNvCxnSpPr/>
          <p:nvPr/>
        </p:nvCxnSpPr>
        <p:spPr>
          <a:xfrm flipH="1">
            <a:off x="2510971" y="3526971"/>
            <a:ext cx="6037943" cy="3773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3600" y="4086408"/>
            <a:ext cx="3917535" cy="2605314"/>
          </a:xfrm>
          <a:prstGeom prst="rect">
            <a:avLst/>
          </a:prstGeom>
        </p:spPr>
      </p:pic>
      <p:cxnSp>
        <p:nvCxnSpPr>
          <p:cNvPr id="11" name="Straight Arrow Connector 10"/>
          <p:cNvCxnSpPr/>
          <p:nvPr/>
        </p:nvCxnSpPr>
        <p:spPr>
          <a:xfrm>
            <a:off x="8098971" y="5389065"/>
            <a:ext cx="609600" cy="129294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8882743" y="5389065"/>
            <a:ext cx="2728686" cy="1087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p:cNvCxnSpPr>
          <p:nvPr/>
        </p:nvCxnSpPr>
        <p:spPr>
          <a:xfrm flipH="1" flipV="1">
            <a:off x="8723086" y="2675920"/>
            <a:ext cx="3294743" cy="2713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44DD02-1DA5-4814-8822-A844DA9809AA}"/>
              </a:ext>
            </a:extLst>
          </p:cNvPr>
          <p:cNvSpPr/>
          <p:nvPr/>
        </p:nvSpPr>
        <p:spPr>
          <a:xfrm>
            <a:off x="0" y="849993"/>
            <a:ext cx="12141931" cy="61087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29455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942" y="2925684"/>
            <a:ext cx="3629319" cy="2721990"/>
          </a:xfrm>
          <a:prstGeom prst="rect">
            <a:avLst/>
          </a:prstGeom>
        </p:spPr>
      </p:pic>
      <p:sp>
        <p:nvSpPr>
          <p:cNvPr id="5" name="Rectangle 4">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7" name="TextBox 6"/>
          <p:cNvSpPr txBox="1"/>
          <p:nvPr/>
        </p:nvSpPr>
        <p:spPr>
          <a:xfrm>
            <a:off x="7823200" y="2641600"/>
            <a:ext cx="4484048" cy="369332"/>
          </a:xfrm>
          <a:prstGeom prst="rect">
            <a:avLst/>
          </a:prstGeom>
          <a:noFill/>
        </p:spPr>
        <p:txBody>
          <a:bodyPr wrap="none" rtlCol="0">
            <a:spAutoFit/>
          </a:bodyPr>
          <a:lstStyle/>
          <a:p>
            <a:r>
              <a:rPr lang="en-US" dirty="0"/>
              <a:t>88</a:t>
            </a:r>
            <a:r>
              <a:rPr lang="en-US" baseline="30000" dirty="0"/>
              <a:t>th</a:t>
            </a:r>
            <a:r>
              <a:rPr lang="en-US" dirty="0"/>
              <a:t> Astrid: </a:t>
            </a:r>
            <a:r>
              <a:rPr lang="en-US" dirty="0" err="1"/>
              <a:t>Aschtritt</a:t>
            </a:r>
            <a:r>
              <a:rPr lang="en-US" dirty="0"/>
              <a:t> </a:t>
            </a:r>
            <a:r>
              <a:rPr lang="en-US" dirty="0" err="1"/>
              <a:t>tranl</a:t>
            </a:r>
            <a:r>
              <a:rPr lang="en-US" dirty="0"/>
              <a:t>( kick in the ass, out)</a:t>
            </a:r>
          </a:p>
        </p:txBody>
      </p:sp>
      <p:sp>
        <p:nvSpPr>
          <p:cNvPr id="8" name="Rectangle 7"/>
          <p:cNvSpPr/>
          <p:nvPr/>
        </p:nvSpPr>
        <p:spPr>
          <a:xfrm>
            <a:off x="10885714" y="1944914"/>
            <a:ext cx="1306286" cy="65314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DANIEL</a:t>
            </a:r>
          </a:p>
        </p:txBody>
      </p:sp>
      <p:pic>
        <p:nvPicPr>
          <p:cNvPr id="9" name="Picture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823200" y="3193142"/>
            <a:ext cx="1439947" cy="2256971"/>
          </a:xfrm>
          <a:prstGeom prst="rect">
            <a:avLst/>
          </a:prstGeom>
        </p:spPr>
      </p:pic>
      <p:sp>
        <p:nvSpPr>
          <p:cNvPr id="10" name="TextBox 9"/>
          <p:cNvSpPr txBox="1"/>
          <p:nvPr/>
        </p:nvSpPr>
        <p:spPr>
          <a:xfrm>
            <a:off x="10065224" y="3410857"/>
            <a:ext cx="1192634" cy="369332"/>
          </a:xfrm>
          <a:prstGeom prst="rect">
            <a:avLst/>
          </a:prstGeom>
          <a:solidFill>
            <a:srgbClr val="7030A0"/>
          </a:solidFill>
        </p:spPr>
        <p:txBody>
          <a:bodyPr wrap="none" rtlCol="0">
            <a:spAutoFit/>
          </a:bodyPr>
          <a:lstStyle/>
          <a:p>
            <a:r>
              <a:rPr lang="en-US" dirty="0">
                <a:solidFill>
                  <a:schemeClr val="bg1"/>
                </a:solidFill>
              </a:rPr>
              <a:t>Age 16,17J</a:t>
            </a:r>
          </a:p>
        </p:txBody>
      </p:sp>
      <p:sp>
        <p:nvSpPr>
          <p:cNvPr id="11" name="TextBox 10"/>
          <p:cNvSpPr txBox="1"/>
          <p:nvPr/>
        </p:nvSpPr>
        <p:spPr>
          <a:xfrm>
            <a:off x="10363200" y="4286679"/>
            <a:ext cx="641522" cy="215444"/>
          </a:xfrm>
          <a:prstGeom prst="rect">
            <a:avLst/>
          </a:prstGeom>
          <a:noFill/>
        </p:spPr>
        <p:txBody>
          <a:bodyPr wrap="none" rtlCol="0">
            <a:spAutoFit/>
          </a:bodyPr>
          <a:lstStyle/>
          <a:p>
            <a:r>
              <a:rPr lang="en-US" sz="800" strike="sngStrike" dirty="0"/>
              <a:t>0.1 </a:t>
            </a:r>
            <a:r>
              <a:rPr lang="en-US" sz="800" strike="sngStrike" dirty="0" err="1"/>
              <a:t>glu.eric</a:t>
            </a:r>
            <a:endParaRPr lang="en-US" sz="800" strike="sngStrike" dirty="0"/>
          </a:p>
        </p:txBody>
      </p:sp>
      <p:pic>
        <p:nvPicPr>
          <p:cNvPr id="12" name="Picture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59680" y="4234744"/>
            <a:ext cx="326034" cy="511024"/>
          </a:xfrm>
          <a:prstGeom prst="rect">
            <a:avLst/>
          </a:prstGeom>
        </p:spPr>
      </p:pic>
      <p:sp>
        <p:nvSpPr>
          <p:cNvPr id="13" name="Rectangle 12">
            <a:extLst>
              <a:ext uri="{FF2B5EF4-FFF2-40B4-BE49-F238E27FC236}">
                <a16:creationId xmlns:a16="http://schemas.microsoft.com/office/drawing/2014/main" id="{8544DD02-1DA5-4814-8822-A844DA9809AA}"/>
              </a:ext>
            </a:extLst>
          </p:cNvPr>
          <p:cNvSpPr/>
          <p:nvPr/>
        </p:nvSpPr>
        <p:spPr>
          <a:xfrm>
            <a:off x="2865027" y="2805828"/>
            <a:ext cx="3754234" cy="284184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544DD02-1DA5-4814-8822-A844DA9809AA}"/>
              </a:ext>
            </a:extLst>
          </p:cNvPr>
          <p:cNvSpPr/>
          <p:nvPr/>
        </p:nvSpPr>
        <p:spPr>
          <a:xfrm>
            <a:off x="12772" y="850562"/>
            <a:ext cx="12294476" cy="600743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8316686" y="2805828"/>
            <a:ext cx="3865561" cy="119856"/>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2997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905" y="2035627"/>
            <a:ext cx="5820230" cy="4365173"/>
          </a:xfrm>
          <a:prstGeom prst="rect">
            <a:avLst/>
          </a:prstGeom>
        </p:spPr>
      </p:pic>
      <p:sp>
        <p:nvSpPr>
          <p:cNvPr id="5" name="Rectangle 4">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0171" y="2281917"/>
            <a:ext cx="1905000" cy="23812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25329" y="2281917"/>
            <a:ext cx="3125226" cy="2261054"/>
          </a:xfrm>
          <a:prstGeom prst="rect">
            <a:avLst/>
          </a:prstGeom>
        </p:spPr>
      </p:pic>
      <p:cxnSp>
        <p:nvCxnSpPr>
          <p:cNvPr id="10" name="Straight Arrow Connector 9"/>
          <p:cNvCxnSpPr/>
          <p:nvPr/>
        </p:nvCxnSpPr>
        <p:spPr>
          <a:xfrm flipH="1">
            <a:off x="3152020" y="2917371"/>
            <a:ext cx="3393923" cy="162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3309257" y="3817257"/>
            <a:ext cx="5878286" cy="7257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544DD02-1DA5-4814-8822-A844DA9809AA}"/>
              </a:ext>
            </a:extLst>
          </p:cNvPr>
          <p:cNvSpPr/>
          <p:nvPr/>
        </p:nvSpPr>
        <p:spPr>
          <a:xfrm>
            <a:off x="6270171" y="2210742"/>
            <a:ext cx="1905000" cy="245242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40878" y="1680810"/>
            <a:ext cx="1736757" cy="369332"/>
          </a:xfrm>
          <a:prstGeom prst="rect">
            <a:avLst/>
          </a:prstGeom>
          <a:noFill/>
        </p:spPr>
        <p:txBody>
          <a:bodyPr wrap="none" rtlCol="0">
            <a:spAutoFit/>
          </a:bodyPr>
          <a:lstStyle/>
          <a:p>
            <a:r>
              <a:rPr lang="en-US" dirty="0"/>
              <a:t>§</a:t>
            </a:r>
            <a:r>
              <a:rPr lang="en-US" dirty="0" err="1"/>
              <a:t>Sexaual</a:t>
            </a:r>
            <a:r>
              <a:rPr lang="en-US" dirty="0"/>
              <a:t> Assault</a:t>
            </a:r>
          </a:p>
        </p:txBody>
      </p:sp>
      <p:sp>
        <p:nvSpPr>
          <p:cNvPr id="19" name="Rectangle 18">
            <a:extLst>
              <a:ext uri="{FF2B5EF4-FFF2-40B4-BE49-F238E27FC236}">
                <a16:creationId xmlns:a16="http://schemas.microsoft.com/office/drawing/2014/main" id="{8544DD02-1DA5-4814-8822-A844DA9809AA}"/>
              </a:ext>
            </a:extLst>
          </p:cNvPr>
          <p:cNvSpPr/>
          <p:nvPr/>
        </p:nvSpPr>
        <p:spPr>
          <a:xfrm>
            <a:off x="241905" y="2035627"/>
            <a:ext cx="5751620" cy="436517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544DD02-1DA5-4814-8822-A844DA9809AA}"/>
              </a:ext>
            </a:extLst>
          </p:cNvPr>
          <p:cNvSpPr/>
          <p:nvPr/>
        </p:nvSpPr>
        <p:spPr>
          <a:xfrm>
            <a:off x="0" y="749300"/>
            <a:ext cx="12192000" cy="61087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2121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174812" y="1008112"/>
            <a:ext cx="1057143" cy="1428571"/>
          </a:xfrm>
          <a:prstGeom prst="rect">
            <a:avLst/>
          </a:prstGeom>
        </p:spPr>
      </p:pic>
      <p:pic>
        <p:nvPicPr>
          <p:cNvPr id="5" name="Picture 4"/>
          <p:cNvPicPr>
            <a:picLocks noChangeAspect="1"/>
          </p:cNvPicPr>
          <p:nvPr/>
        </p:nvPicPr>
        <p:blipFill>
          <a:blip r:embed="rId3"/>
          <a:stretch>
            <a:fillRect/>
          </a:stretch>
        </p:blipFill>
        <p:spPr>
          <a:xfrm>
            <a:off x="6717958" y="1052116"/>
            <a:ext cx="765882" cy="14321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5899" y="1063606"/>
            <a:ext cx="1735657" cy="125572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403" y="1091178"/>
            <a:ext cx="2098818" cy="1354076"/>
          </a:xfrm>
          <a:prstGeom prst="rect">
            <a:avLst/>
          </a:prstGeom>
        </p:spPr>
      </p:pic>
      <p:sp>
        <p:nvSpPr>
          <p:cNvPr id="8" name="Rectangle 7">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9" name="Rectangle 8">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10" name="TextBox 9"/>
          <p:cNvSpPr txBox="1"/>
          <p:nvPr/>
        </p:nvSpPr>
        <p:spPr>
          <a:xfrm>
            <a:off x="667657" y="6400800"/>
            <a:ext cx="2294218" cy="369332"/>
          </a:xfrm>
          <a:prstGeom prst="rect">
            <a:avLst/>
          </a:prstGeom>
          <a:noFill/>
        </p:spPr>
        <p:txBody>
          <a:bodyPr wrap="none" rtlCol="0">
            <a:spAutoFit/>
          </a:bodyPr>
          <a:lstStyle/>
          <a:p>
            <a:r>
              <a:rPr lang="en-US" dirty="0"/>
              <a:t>POCELI SIREN: 3:02PM</a:t>
            </a:r>
          </a:p>
        </p:txBody>
      </p:sp>
      <p:sp>
        <p:nvSpPr>
          <p:cNvPr id="11" name="TextBox 10"/>
          <p:cNvSpPr txBox="1"/>
          <p:nvPr/>
        </p:nvSpPr>
        <p:spPr>
          <a:xfrm>
            <a:off x="7483840" y="1303842"/>
            <a:ext cx="2380395" cy="369332"/>
          </a:xfrm>
          <a:prstGeom prst="rect">
            <a:avLst/>
          </a:prstGeom>
          <a:noFill/>
        </p:spPr>
        <p:txBody>
          <a:bodyPr wrap="none" rtlCol="0">
            <a:spAutoFit/>
          </a:bodyPr>
          <a:lstStyle/>
          <a:p>
            <a:r>
              <a:rPr lang="en-US" strike="sngStrike" dirty="0"/>
              <a:t>Marlon </a:t>
            </a:r>
            <a:r>
              <a:rPr lang="en-US" strike="sngStrike" dirty="0" err="1"/>
              <a:t>zur</a:t>
            </a:r>
            <a:r>
              <a:rPr lang="en-US" strike="sngStrike" dirty="0"/>
              <a:t> </a:t>
            </a:r>
            <a:r>
              <a:rPr lang="en-US" strike="sngStrike" dirty="0" err="1"/>
              <a:t>Niederwegs</a:t>
            </a:r>
            <a:endParaRPr lang="en-US" strike="sngStrike" dirty="0"/>
          </a:p>
        </p:txBody>
      </p:sp>
      <p:sp>
        <p:nvSpPr>
          <p:cNvPr id="12" name="TextBox 11"/>
          <p:cNvSpPr txBox="1"/>
          <p:nvPr/>
        </p:nvSpPr>
        <p:spPr>
          <a:xfrm>
            <a:off x="7483840" y="1045811"/>
            <a:ext cx="2855012" cy="369332"/>
          </a:xfrm>
          <a:prstGeom prst="rect">
            <a:avLst/>
          </a:prstGeom>
          <a:noFill/>
        </p:spPr>
        <p:txBody>
          <a:bodyPr wrap="none" rtlCol="0">
            <a:spAutoFit/>
          </a:bodyPr>
          <a:lstStyle/>
          <a:p>
            <a:r>
              <a:rPr lang="en-US" b="1" dirty="0"/>
              <a:t>IPX </a:t>
            </a:r>
            <a:r>
              <a:rPr lang="en-US" dirty="0"/>
              <a:t>MARK(US).KING.WORMS</a:t>
            </a:r>
          </a:p>
        </p:txBody>
      </p:sp>
      <p:sp>
        <p:nvSpPr>
          <p:cNvPr id="13" name="TextBox 12"/>
          <p:cNvSpPr txBox="1"/>
          <p:nvPr/>
        </p:nvSpPr>
        <p:spPr>
          <a:xfrm>
            <a:off x="9226373" y="4223657"/>
            <a:ext cx="2870338" cy="369332"/>
          </a:xfrm>
          <a:prstGeom prst="rect">
            <a:avLst/>
          </a:prstGeom>
          <a:noFill/>
        </p:spPr>
        <p:txBody>
          <a:bodyPr wrap="none" rtlCol="0">
            <a:spAutoFit/>
          </a:bodyPr>
          <a:lstStyle/>
          <a:p>
            <a:r>
              <a:rPr lang="en-US" dirty="0"/>
              <a:t>0.1 IPX MARK </a:t>
            </a:r>
            <a:r>
              <a:rPr lang="en-US" dirty="0" err="1"/>
              <a:t>Jackok</a:t>
            </a:r>
            <a:r>
              <a:rPr lang="en-US" dirty="0"/>
              <a:t> </a:t>
            </a:r>
            <a:r>
              <a:rPr lang="en-US" b="1" dirty="0"/>
              <a:t>FOSTER</a:t>
            </a: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02904" y="4646280"/>
            <a:ext cx="879752" cy="837677"/>
          </a:xfrm>
          <a:prstGeom prst="rect">
            <a:avLst/>
          </a:prstGeom>
        </p:spPr>
      </p:pic>
      <p:sp>
        <p:nvSpPr>
          <p:cNvPr id="15" name="TextBox 14"/>
          <p:cNvSpPr txBox="1"/>
          <p:nvPr/>
        </p:nvSpPr>
        <p:spPr>
          <a:xfrm>
            <a:off x="8843432" y="5477470"/>
            <a:ext cx="3594830" cy="923330"/>
          </a:xfrm>
          <a:prstGeom prst="rect">
            <a:avLst/>
          </a:prstGeom>
          <a:noFill/>
        </p:spPr>
        <p:txBody>
          <a:bodyPr wrap="none" rtlCol="0">
            <a:spAutoFit/>
          </a:bodyPr>
          <a:lstStyle/>
          <a:p>
            <a:r>
              <a:rPr lang="en-US" strike="sngStrike" dirty="0"/>
              <a:t>Brother: small fire ; </a:t>
            </a:r>
            <a:r>
              <a:rPr lang="en-US" strike="sngStrike" dirty="0" err="1"/>
              <a:t>breainder</a:t>
            </a:r>
            <a:endParaRPr lang="en-US" strike="sngStrike" dirty="0"/>
          </a:p>
          <a:p>
            <a:r>
              <a:rPr lang="en-US" dirty="0"/>
              <a:t>IMPORT </a:t>
            </a:r>
            <a:r>
              <a:rPr lang="en-US" dirty="0" err="1"/>
              <a:t>SQ.gheoh</a:t>
            </a:r>
            <a:r>
              <a:rPr lang="en-US" dirty="0"/>
              <a:t>(</a:t>
            </a:r>
            <a:r>
              <a:rPr lang="en-US" dirty="0" err="1"/>
              <a:t>dj</a:t>
            </a:r>
            <a:r>
              <a:rPr lang="en-US" dirty="0"/>
              <a:t>) 1999, </a:t>
            </a:r>
          </a:p>
          <a:p>
            <a:r>
              <a:rPr lang="en-US" dirty="0"/>
              <a:t>     2015</a:t>
            </a:r>
            <a:r>
              <a:rPr lang="en-US" strike="sngStrike" dirty="0"/>
              <a:t> </a:t>
            </a:r>
            <a:r>
              <a:rPr lang="en-US" strike="sngStrike" dirty="0" err="1"/>
              <a:t>roth.ibm.dmielr.apple.tango</a:t>
            </a:r>
            <a:endParaRPr lang="en-US" strike="sngStrike" dirty="0"/>
          </a:p>
        </p:txBody>
      </p:sp>
      <p:sp>
        <p:nvSpPr>
          <p:cNvPr id="16" name="TextBox 15"/>
          <p:cNvSpPr txBox="1"/>
          <p:nvPr/>
        </p:nvSpPr>
        <p:spPr>
          <a:xfrm>
            <a:off x="2890264" y="721846"/>
            <a:ext cx="3318409" cy="369332"/>
          </a:xfrm>
          <a:prstGeom prst="rect">
            <a:avLst/>
          </a:prstGeom>
          <a:noFill/>
        </p:spPr>
        <p:txBody>
          <a:bodyPr wrap="none" rtlCol="0">
            <a:spAutoFit/>
          </a:bodyPr>
          <a:lstStyle/>
          <a:p>
            <a:r>
              <a:rPr lang="en-US" dirty="0"/>
              <a:t>§</a:t>
            </a:r>
            <a:r>
              <a:rPr lang="en-US" dirty="0" err="1"/>
              <a:t>Assualt</a:t>
            </a:r>
            <a:r>
              <a:rPr lang="en-US" dirty="0"/>
              <a:t>: lets go beat up </a:t>
            </a:r>
            <a:r>
              <a:rPr lang="en-US" dirty="0" err="1"/>
              <a:t>marlone</a:t>
            </a:r>
            <a:endParaRPr lang="en-US" dirty="0"/>
          </a:p>
        </p:txBody>
      </p:sp>
      <p:cxnSp>
        <p:nvCxnSpPr>
          <p:cNvPr id="18" name="Straight Connector 17"/>
          <p:cNvCxnSpPr/>
          <p:nvPr/>
        </p:nvCxnSpPr>
        <p:spPr>
          <a:xfrm>
            <a:off x="798286" y="2484315"/>
            <a:ext cx="11103428" cy="0"/>
          </a:xfrm>
          <a:prstGeom prst="line">
            <a:avLst/>
          </a:prstGeom>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2"/>
          <a:stretch>
            <a:fillRect/>
          </a:stretch>
        </p:blipFill>
        <p:spPr>
          <a:xfrm>
            <a:off x="3174811" y="2649303"/>
            <a:ext cx="1057143" cy="1428571"/>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4403" y="2676948"/>
            <a:ext cx="2098818" cy="1354076"/>
          </a:xfrm>
          <a:prstGeom prst="rect">
            <a:avLst/>
          </a:prstGeom>
        </p:spPr>
      </p:pic>
      <p:sp>
        <p:nvSpPr>
          <p:cNvPr id="21" name="TextBox 20"/>
          <p:cNvSpPr txBox="1"/>
          <p:nvPr/>
        </p:nvSpPr>
        <p:spPr>
          <a:xfrm>
            <a:off x="2936049" y="2387001"/>
            <a:ext cx="3117135" cy="369332"/>
          </a:xfrm>
          <a:prstGeom prst="rect">
            <a:avLst/>
          </a:prstGeom>
          <a:noFill/>
        </p:spPr>
        <p:txBody>
          <a:bodyPr wrap="none" rtlCol="0">
            <a:spAutoFit/>
          </a:bodyPr>
          <a:lstStyle/>
          <a:p>
            <a:r>
              <a:rPr lang="en-US" dirty="0"/>
              <a:t>§Lets go </a:t>
            </a:r>
            <a:r>
              <a:rPr lang="en-US" dirty="0" err="1"/>
              <a:t>beatup</a:t>
            </a:r>
            <a:r>
              <a:rPr lang="en-US" dirty="0"/>
              <a:t> </a:t>
            </a:r>
            <a:r>
              <a:rPr lang="en-US" dirty="0" err="1"/>
              <a:t>wp</a:t>
            </a:r>
            <a:r>
              <a:rPr lang="en-US" dirty="0"/>
              <a:t> </a:t>
            </a:r>
            <a:r>
              <a:rPr lang="en-US" dirty="0" err="1"/>
              <a:t>Metin</a:t>
            </a:r>
            <a:r>
              <a:rPr lang="en-US" dirty="0"/>
              <a:t> Telle</a:t>
            </a:r>
          </a:p>
        </p:txBody>
      </p:sp>
      <p:pic>
        <p:nvPicPr>
          <p:cNvPr id="22" name="Picture 21"/>
          <p:cNvPicPr>
            <a:picLocks noChangeAspect="1"/>
          </p:cNvPicPr>
          <p:nvPr/>
        </p:nvPicPr>
        <p:blipFill>
          <a:blip r:embed="rId7"/>
          <a:stretch>
            <a:fillRect/>
          </a:stretch>
        </p:blipFill>
        <p:spPr>
          <a:xfrm>
            <a:off x="6574831" y="2613389"/>
            <a:ext cx="2651542" cy="1451574"/>
          </a:xfrm>
          <a:prstGeom prst="rect">
            <a:avLst/>
          </a:prstGeom>
        </p:spPr>
      </p:pic>
      <p:cxnSp>
        <p:nvCxnSpPr>
          <p:cNvPr id="24" name="Straight Connector 23"/>
          <p:cNvCxnSpPr/>
          <p:nvPr/>
        </p:nvCxnSpPr>
        <p:spPr>
          <a:xfrm flipV="1">
            <a:off x="6350000" y="2387001"/>
            <a:ext cx="1894114" cy="1836656"/>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3012362" y="1091178"/>
            <a:ext cx="1382040" cy="1354076"/>
          </a:xfrm>
          <a:prstGeom prst="line">
            <a:avLst/>
          </a:prstGeom>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79423" y="4306871"/>
            <a:ext cx="1195251" cy="895285"/>
          </a:xfrm>
          <a:prstGeom prst="rect">
            <a:avLst/>
          </a:prstGeom>
        </p:spPr>
      </p:pic>
      <p:pic>
        <p:nvPicPr>
          <p:cNvPr id="28" name="Picture 27"/>
          <p:cNvPicPr>
            <a:picLocks noChangeAspect="1"/>
          </p:cNvPicPr>
          <p:nvPr/>
        </p:nvPicPr>
        <p:blipFill>
          <a:blip r:embed="rId2"/>
          <a:stretch>
            <a:fillRect/>
          </a:stretch>
        </p:blipFill>
        <p:spPr>
          <a:xfrm>
            <a:off x="3174811" y="4242861"/>
            <a:ext cx="1057143" cy="1428571"/>
          </a:xfrm>
          <a:prstGeom prst="rect">
            <a:avLst/>
          </a:prstGeom>
        </p:spPr>
      </p:pic>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12411" y="4275327"/>
            <a:ext cx="1221735" cy="1221735"/>
          </a:xfrm>
          <a:prstGeom prst="rect">
            <a:avLst/>
          </a:prstGeom>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14934" y="4292166"/>
            <a:ext cx="926218" cy="1459181"/>
          </a:xfrm>
          <a:prstGeom prst="rect">
            <a:avLst/>
          </a:prstGeom>
        </p:spPr>
      </p:pic>
      <p:cxnSp>
        <p:nvCxnSpPr>
          <p:cNvPr id="31" name="Straight Connector 30"/>
          <p:cNvCxnSpPr/>
          <p:nvPr/>
        </p:nvCxnSpPr>
        <p:spPr>
          <a:xfrm>
            <a:off x="1125899" y="4103621"/>
            <a:ext cx="11103428" cy="0"/>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332164" y="4295394"/>
            <a:ext cx="1167798" cy="906761"/>
          </a:xfrm>
          <a:prstGeom prst="rect">
            <a:avLst/>
          </a:prstGeom>
        </p:spPr>
      </p:pic>
      <p:sp>
        <p:nvSpPr>
          <p:cNvPr id="33" name="TextBox 32"/>
          <p:cNvSpPr txBox="1"/>
          <p:nvPr/>
        </p:nvSpPr>
        <p:spPr>
          <a:xfrm>
            <a:off x="362857" y="4306871"/>
            <a:ext cx="859531" cy="369332"/>
          </a:xfrm>
          <a:prstGeom prst="rect">
            <a:avLst/>
          </a:prstGeom>
          <a:noFill/>
        </p:spPr>
        <p:txBody>
          <a:bodyPr wrap="none" rtlCol="0">
            <a:spAutoFit/>
          </a:bodyPr>
          <a:lstStyle/>
          <a:p>
            <a:r>
              <a:rPr lang="en-US" dirty="0"/>
              <a:t>1995/6</a:t>
            </a:r>
          </a:p>
        </p:txBody>
      </p:sp>
      <p:sp>
        <p:nvSpPr>
          <p:cNvPr id="34" name="TextBox 33"/>
          <p:cNvSpPr txBox="1"/>
          <p:nvPr/>
        </p:nvSpPr>
        <p:spPr>
          <a:xfrm>
            <a:off x="525762" y="4616506"/>
            <a:ext cx="1325684" cy="369332"/>
          </a:xfrm>
          <a:prstGeom prst="rect">
            <a:avLst/>
          </a:prstGeom>
          <a:solidFill>
            <a:srgbClr val="7030A0"/>
          </a:solidFill>
        </p:spPr>
        <p:txBody>
          <a:bodyPr wrap="none" rtlCol="0">
            <a:spAutoFit/>
          </a:bodyPr>
          <a:lstStyle/>
          <a:p>
            <a:r>
              <a:rPr lang="en-US" dirty="0">
                <a:solidFill>
                  <a:schemeClr val="bg1"/>
                </a:solidFill>
              </a:rPr>
              <a:t>Age 15.5/16</a:t>
            </a:r>
          </a:p>
        </p:txBody>
      </p:sp>
      <p:cxnSp>
        <p:nvCxnSpPr>
          <p:cNvPr id="36" name="Straight Connector 35"/>
          <p:cNvCxnSpPr/>
          <p:nvPr/>
        </p:nvCxnSpPr>
        <p:spPr>
          <a:xfrm flipV="1">
            <a:off x="4225944" y="4164469"/>
            <a:ext cx="1267555" cy="1273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1" idx="3"/>
          </p:cNvCxnSpPr>
          <p:nvPr/>
        </p:nvCxnSpPr>
        <p:spPr>
          <a:xfrm flipV="1">
            <a:off x="6053184" y="1230477"/>
            <a:ext cx="1243873" cy="134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2552875" y="1355407"/>
            <a:ext cx="5532782" cy="1238327"/>
          </a:xfrm>
          <a:prstGeom prst="line">
            <a:avLst/>
          </a:prstGeom>
        </p:spPr>
        <p:style>
          <a:lnRef idx="1">
            <a:schemeClr val="accent1"/>
          </a:lnRef>
          <a:fillRef idx="0">
            <a:schemeClr val="accent1"/>
          </a:fillRef>
          <a:effectRef idx="0">
            <a:schemeClr val="accent1"/>
          </a:effectRef>
          <a:fontRef idx="minor">
            <a:schemeClr val="tx1"/>
          </a:fontRef>
        </p:style>
      </p:cxn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8171" y="5733544"/>
            <a:ext cx="1735657" cy="1255722"/>
          </a:xfrm>
          <a:prstGeom prst="rect">
            <a:avLst/>
          </a:prstGeom>
        </p:spPr>
      </p:pic>
      <p:pic>
        <p:nvPicPr>
          <p:cNvPr id="42" name="Picture 41"/>
          <p:cNvPicPr>
            <a:picLocks noChangeAspect="1"/>
          </p:cNvPicPr>
          <p:nvPr/>
        </p:nvPicPr>
        <p:blipFill>
          <a:blip r:embed="rId2"/>
          <a:stretch>
            <a:fillRect/>
          </a:stretch>
        </p:blipFill>
        <p:spPr>
          <a:xfrm>
            <a:off x="3184189" y="5483957"/>
            <a:ext cx="1057143" cy="1428571"/>
          </a:xfrm>
          <a:prstGeom prst="rect">
            <a:avLst/>
          </a:prstGeom>
        </p:spPr>
      </p:pic>
      <p:cxnSp>
        <p:nvCxnSpPr>
          <p:cNvPr id="44" name="Straight Connector 43"/>
          <p:cNvCxnSpPr/>
          <p:nvPr/>
        </p:nvCxnSpPr>
        <p:spPr>
          <a:xfrm flipV="1">
            <a:off x="1156011" y="5613509"/>
            <a:ext cx="10940700" cy="136315"/>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8544DD02-1DA5-4814-8822-A844DA9809AA}"/>
              </a:ext>
            </a:extLst>
          </p:cNvPr>
          <p:cNvSpPr/>
          <p:nvPr/>
        </p:nvSpPr>
        <p:spPr>
          <a:xfrm>
            <a:off x="8871883" y="4176249"/>
            <a:ext cx="3352174" cy="239872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544DD02-1DA5-4814-8822-A844DA9809AA}"/>
              </a:ext>
            </a:extLst>
          </p:cNvPr>
          <p:cNvSpPr/>
          <p:nvPr/>
        </p:nvSpPr>
        <p:spPr>
          <a:xfrm>
            <a:off x="4360029" y="4225412"/>
            <a:ext cx="1139933" cy="134850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544DD02-1DA5-4814-8822-A844DA9809AA}"/>
              </a:ext>
            </a:extLst>
          </p:cNvPr>
          <p:cNvSpPr/>
          <p:nvPr/>
        </p:nvSpPr>
        <p:spPr>
          <a:xfrm>
            <a:off x="5600172" y="4220069"/>
            <a:ext cx="1139933" cy="134850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544DD02-1DA5-4814-8822-A844DA9809AA}"/>
              </a:ext>
            </a:extLst>
          </p:cNvPr>
          <p:cNvSpPr/>
          <p:nvPr/>
        </p:nvSpPr>
        <p:spPr>
          <a:xfrm>
            <a:off x="7177842" y="4257371"/>
            <a:ext cx="1139933" cy="134850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544DD02-1DA5-4814-8822-A844DA9809AA}"/>
              </a:ext>
            </a:extLst>
          </p:cNvPr>
          <p:cNvSpPr/>
          <p:nvPr/>
        </p:nvSpPr>
        <p:spPr>
          <a:xfrm>
            <a:off x="1934668" y="4213039"/>
            <a:ext cx="1139933" cy="134850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544DD02-1DA5-4814-8822-A844DA9809AA}"/>
              </a:ext>
            </a:extLst>
          </p:cNvPr>
          <p:cNvSpPr/>
          <p:nvPr/>
        </p:nvSpPr>
        <p:spPr>
          <a:xfrm>
            <a:off x="82126" y="804791"/>
            <a:ext cx="12141931" cy="61087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8544DD02-1DA5-4814-8822-A844DA9809AA}"/>
              </a:ext>
            </a:extLst>
          </p:cNvPr>
          <p:cNvSpPr/>
          <p:nvPr/>
        </p:nvSpPr>
        <p:spPr>
          <a:xfrm>
            <a:off x="3047163" y="2503721"/>
            <a:ext cx="9049548" cy="169517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544DD02-1DA5-4814-8822-A844DA9809AA}"/>
              </a:ext>
            </a:extLst>
          </p:cNvPr>
          <p:cNvSpPr/>
          <p:nvPr/>
        </p:nvSpPr>
        <p:spPr>
          <a:xfrm>
            <a:off x="3154867" y="4213039"/>
            <a:ext cx="9097641" cy="153678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44DD02-1DA5-4814-8822-A844DA9809AA}"/>
              </a:ext>
            </a:extLst>
          </p:cNvPr>
          <p:cNvSpPr/>
          <p:nvPr/>
        </p:nvSpPr>
        <p:spPr>
          <a:xfrm>
            <a:off x="3089442" y="5733544"/>
            <a:ext cx="9097641" cy="118329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12"/>
          <a:stretch>
            <a:fillRect/>
          </a:stretch>
        </p:blipFill>
        <p:spPr>
          <a:xfrm>
            <a:off x="3111263" y="1022824"/>
            <a:ext cx="811691" cy="465093"/>
          </a:xfrm>
          <a:prstGeom prst="rect">
            <a:avLst/>
          </a:prstGeom>
        </p:spPr>
      </p:pic>
      <p:sp>
        <p:nvSpPr>
          <p:cNvPr id="52" name="Rectangle 51">
            <a:extLst>
              <a:ext uri="{FF2B5EF4-FFF2-40B4-BE49-F238E27FC236}">
                <a16:creationId xmlns:a16="http://schemas.microsoft.com/office/drawing/2014/main" id="{8544DD02-1DA5-4814-8822-A844DA9809AA}"/>
              </a:ext>
            </a:extLst>
          </p:cNvPr>
          <p:cNvSpPr/>
          <p:nvPr/>
        </p:nvSpPr>
        <p:spPr>
          <a:xfrm>
            <a:off x="3074601" y="769490"/>
            <a:ext cx="9049548" cy="169517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57"/>
          <p:cNvPicPr>
            <a:picLocks noChangeAspect="1"/>
          </p:cNvPicPr>
          <p:nvPr/>
        </p:nvPicPr>
        <p:blipFill>
          <a:blip r:embed="rId12"/>
          <a:stretch>
            <a:fillRect/>
          </a:stretch>
        </p:blipFill>
        <p:spPr>
          <a:xfrm>
            <a:off x="4826962" y="1248269"/>
            <a:ext cx="6644736" cy="3807385"/>
          </a:xfrm>
          <a:prstGeom prst="rect">
            <a:avLst/>
          </a:prstGeom>
        </p:spPr>
      </p:pic>
    </p:spTree>
    <p:extLst>
      <p:ext uri="{BB962C8B-B14F-4D97-AF65-F5344CB8AC3E}">
        <p14:creationId xmlns:p14="http://schemas.microsoft.com/office/powerpoint/2010/main" val="16382821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563" y="1418758"/>
            <a:ext cx="6995886" cy="3928354"/>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3885" y="3382935"/>
            <a:ext cx="1637619" cy="1637619"/>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1939" y="3382934"/>
            <a:ext cx="2466975" cy="1643543"/>
          </a:xfrm>
          <a:prstGeom prst="rect">
            <a:avLst/>
          </a:prstGeom>
        </p:spPr>
      </p:pic>
      <p:cxnSp>
        <p:nvCxnSpPr>
          <p:cNvPr id="11" name="Straight Connector 10"/>
          <p:cNvCxnSpPr/>
          <p:nvPr/>
        </p:nvCxnSpPr>
        <p:spPr>
          <a:xfrm flipV="1">
            <a:off x="6995886" y="2075543"/>
            <a:ext cx="2859314" cy="335280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94675" y="1126684"/>
            <a:ext cx="893657" cy="1407885"/>
          </a:xfrm>
          <a:prstGeom prst="rect">
            <a:avLst/>
          </a:prstGeom>
        </p:spPr>
      </p:pic>
      <p:sp>
        <p:nvSpPr>
          <p:cNvPr id="13" name="Rectangle 12"/>
          <p:cNvSpPr/>
          <p:nvPr/>
        </p:nvSpPr>
        <p:spPr>
          <a:xfrm>
            <a:off x="2966052" y="957613"/>
            <a:ext cx="2172005" cy="369332"/>
          </a:xfrm>
          <a:prstGeom prst="rect">
            <a:avLst/>
          </a:prstGeom>
        </p:spPr>
        <p:txBody>
          <a:bodyPr wrap="none">
            <a:spAutoFit/>
          </a:bodyPr>
          <a:lstStyle/>
          <a:p>
            <a:r>
              <a:rPr lang="en-US" strike="sngStrike" dirty="0" err="1"/>
              <a:t>sexualkunde</a:t>
            </a:r>
            <a:r>
              <a:rPr lang="en-US" strike="sngStrike" dirty="0"/>
              <a:t> </a:t>
            </a:r>
            <a:r>
              <a:rPr lang="en-US" strike="sngStrike" dirty="0" err="1"/>
              <a:t>kondom</a:t>
            </a:r>
            <a:endParaRPr lang="en-US" strike="sngStrike" dirty="0"/>
          </a:p>
        </p:txBody>
      </p:sp>
      <p:sp>
        <p:nvSpPr>
          <p:cNvPr id="14" name="TextBox 13"/>
          <p:cNvSpPr txBox="1"/>
          <p:nvPr/>
        </p:nvSpPr>
        <p:spPr>
          <a:xfrm>
            <a:off x="100082" y="926130"/>
            <a:ext cx="859531" cy="369332"/>
          </a:xfrm>
          <a:prstGeom prst="rect">
            <a:avLst/>
          </a:prstGeom>
          <a:noFill/>
        </p:spPr>
        <p:txBody>
          <a:bodyPr wrap="none" rtlCol="0">
            <a:spAutoFit/>
          </a:bodyPr>
          <a:lstStyle/>
          <a:p>
            <a:r>
              <a:rPr lang="en-US" dirty="0"/>
              <a:t>1995/6</a:t>
            </a:r>
          </a:p>
        </p:txBody>
      </p:sp>
      <p:sp>
        <p:nvSpPr>
          <p:cNvPr id="15" name="Rectangle 14">
            <a:extLst>
              <a:ext uri="{FF2B5EF4-FFF2-40B4-BE49-F238E27FC236}">
                <a16:creationId xmlns:a16="http://schemas.microsoft.com/office/drawing/2014/main" id="{8544DD02-1DA5-4814-8822-A844DA9809AA}"/>
              </a:ext>
            </a:extLst>
          </p:cNvPr>
          <p:cNvSpPr/>
          <p:nvPr/>
        </p:nvSpPr>
        <p:spPr>
          <a:xfrm>
            <a:off x="7503885" y="3366407"/>
            <a:ext cx="1637619" cy="165414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44DD02-1DA5-4814-8822-A844DA9809AA}"/>
              </a:ext>
            </a:extLst>
          </p:cNvPr>
          <p:cNvSpPr/>
          <p:nvPr/>
        </p:nvSpPr>
        <p:spPr>
          <a:xfrm>
            <a:off x="9361939" y="3382934"/>
            <a:ext cx="2466975" cy="163762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flipV="1">
            <a:off x="8461829" y="3156870"/>
            <a:ext cx="3565376" cy="2271473"/>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44DD02-1DA5-4814-8822-A844DA9809AA}"/>
              </a:ext>
            </a:extLst>
          </p:cNvPr>
          <p:cNvSpPr/>
          <p:nvPr/>
        </p:nvSpPr>
        <p:spPr>
          <a:xfrm>
            <a:off x="8694675" y="1050244"/>
            <a:ext cx="893657" cy="148432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4649" y="5230092"/>
            <a:ext cx="1233488" cy="923925"/>
          </a:xfrm>
          <a:prstGeom prst="rect">
            <a:avLst/>
          </a:prstGeom>
        </p:spPr>
      </p:pic>
      <p:sp>
        <p:nvSpPr>
          <p:cNvPr id="21" name="Rectangle 20">
            <a:extLst>
              <a:ext uri="{FF2B5EF4-FFF2-40B4-BE49-F238E27FC236}">
                <a16:creationId xmlns:a16="http://schemas.microsoft.com/office/drawing/2014/main" id="{8544DD02-1DA5-4814-8822-A844DA9809AA}"/>
              </a:ext>
            </a:extLst>
          </p:cNvPr>
          <p:cNvSpPr/>
          <p:nvPr/>
        </p:nvSpPr>
        <p:spPr>
          <a:xfrm>
            <a:off x="7503885" y="5037082"/>
            <a:ext cx="1637619" cy="111693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p:nvPr/>
        </p:nvCxnSpPr>
        <p:spPr>
          <a:xfrm flipH="1" flipV="1">
            <a:off x="2090057" y="2423886"/>
            <a:ext cx="6096000" cy="94252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194961" y="2801257"/>
            <a:ext cx="3994555" cy="369332"/>
          </a:xfrm>
          <a:prstGeom prst="rect">
            <a:avLst/>
          </a:prstGeom>
          <a:noFill/>
        </p:spPr>
        <p:txBody>
          <a:bodyPr wrap="none" rtlCol="0">
            <a:spAutoFit/>
          </a:bodyPr>
          <a:lstStyle/>
          <a:p>
            <a:r>
              <a:rPr lang="en-US" dirty="0"/>
              <a:t>Q: how to you get a women to have sex?</a:t>
            </a:r>
          </a:p>
        </p:txBody>
      </p:sp>
      <p:sp>
        <p:nvSpPr>
          <p:cNvPr id="25" name="TextBox 24"/>
          <p:cNvSpPr txBox="1"/>
          <p:nvPr/>
        </p:nvSpPr>
        <p:spPr>
          <a:xfrm>
            <a:off x="8523179" y="2620278"/>
            <a:ext cx="553357" cy="215444"/>
          </a:xfrm>
          <a:prstGeom prst="rect">
            <a:avLst/>
          </a:prstGeom>
          <a:noFill/>
        </p:spPr>
        <p:txBody>
          <a:bodyPr wrap="none" rtlCol="0">
            <a:spAutoFit/>
          </a:bodyPr>
          <a:lstStyle/>
          <a:p>
            <a:r>
              <a:rPr lang="en-US" sz="800" strike="sngStrike" dirty="0"/>
              <a:t>He is gay</a:t>
            </a:r>
          </a:p>
        </p:txBody>
      </p:sp>
      <p:sp>
        <p:nvSpPr>
          <p:cNvPr id="26" name="TextBox 25"/>
          <p:cNvSpPr txBox="1"/>
          <p:nvPr/>
        </p:nvSpPr>
        <p:spPr>
          <a:xfrm>
            <a:off x="9203293" y="959440"/>
            <a:ext cx="1218603" cy="215444"/>
          </a:xfrm>
          <a:prstGeom prst="rect">
            <a:avLst/>
          </a:prstGeom>
          <a:noFill/>
        </p:spPr>
        <p:txBody>
          <a:bodyPr wrap="none" rtlCol="0">
            <a:spAutoFit/>
          </a:bodyPr>
          <a:lstStyle/>
          <a:p>
            <a:r>
              <a:rPr lang="en-US" sz="800" strike="sngStrike" dirty="0"/>
              <a:t>You ask if she want </a:t>
            </a:r>
            <a:r>
              <a:rPr lang="en-US" sz="800" strike="sngStrike" dirty="0" err="1"/>
              <a:t>coffe</a:t>
            </a:r>
            <a:endParaRPr lang="en-US" sz="800" strike="sngStrike" dirty="0"/>
          </a:p>
        </p:txBody>
      </p:sp>
      <p:sp>
        <p:nvSpPr>
          <p:cNvPr id="29" name="Rectangle 28"/>
          <p:cNvSpPr/>
          <p:nvPr/>
        </p:nvSpPr>
        <p:spPr>
          <a:xfrm>
            <a:off x="10096950" y="1005218"/>
            <a:ext cx="2092566" cy="825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GAS</a:t>
            </a:r>
          </a:p>
        </p:txBody>
      </p:sp>
      <p:sp>
        <p:nvSpPr>
          <p:cNvPr id="30" name="Rectangle 29">
            <a:extLst>
              <a:ext uri="{FF2B5EF4-FFF2-40B4-BE49-F238E27FC236}">
                <a16:creationId xmlns:a16="http://schemas.microsoft.com/office/drawing/2014/main" id="{8544DD02-1DA5-4814-8822-A844DA9809AA}"/>
              </a:ext>
            </a:extLst>
          </p:cNvPr>
          <p:cNvSpPr/>
          <p:nvPr/>
        </p:nvSpPr>
        <p:spPr>
          <a:xfrm>
            <a:off x="275771" y="1417922"/>
            <a:ext cx="7007678" cy="392919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p:cNvPicPr>
            <a:picLocks noChangeAspect="1"/>
          </p:cNvPicPr>
          <p:nvPr/>
        </p:nvPicPr>
        <p:blipFill>
          <a:blip r:embed="rId7"/>
          <a:stretch>
            <a:fillRect/>
          </a:stretch>
        </p:blipFill>
        <p:spPr>
          <a:xfrm>
            <a:off x="1879332" y="3581750"/>
            <a:ext cx="4258323" cy="243482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0883" y="1559679"/>
            <a:ext cx="1383797" cy="1383797"/>
          </a:xfrm>
          <a:prstGeom prst="rect">
            <a:avLst/>
          </a:prstGeom>
        </p:spPr>
      </p:pic>
      <p:sp>
        <p:nvSpPr>
          <p:cNvPr id="31" name="Rectangle 30">
            <a:extLst>
              <a:ext uri="{FF2B5EF4-FFF2-40B4-BE49-F238E27FC236}">
                <a16:creationId xmlns:a16="http://schemas.microsoft.com/office/drawing/2014/main" id="{8544DD02-1DA5-4814-8822-A844DA9809AA}"/>
              </a:ext>
            </a:extLst>
          </p:cNvPr>
          <p:cNvSpPr/>
          <p:nvPr/>
        </p:nvSpPr>
        <p:spPr>
          <a:xfrm>
            <a:off x="164795" y="841430"/>
            <a:ext cx="12137419" cy="608784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43753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7181AA-BB97-40A0-A966-5B8C4BC54CFA}"/>
              </a:ext>
            </a:extLst>
          </p:cNvPr>
          <p:cNvPicPr>
            <a:picLocks noChangeAspect="1"/>
          </p:cNvPicPr>
          <p:nvPr/>
        </p:nvPicPr>
        <p:blipFill>
          <a:blip r:embed="rId2"/>
          <a:stretch>
            <a:fillRect/>
          </a:stretch>
        </p:blipFill>
        <p:spPr>
          <a:xfrm>
            <a:off x="5584742" y="3721295"/>
            <a:ext cx="3429000" cy="3124200"/>
          </a:xfrm>
          <a:prstGeom prst="rect">
            <a:avLst/>
          </a:prstGeom>
        </p:spPr>
      </p:pic>
      <p:pic>
        <p:nvPicPr>
          <p:cNvPr id="52" name="Picture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10461" y="5878945"/>
            <a:ext cx="989023" cy="684990"/>
          </a:xfrm>
          <a:prstGeom prst="rect">
            <a:avLst/>
          </a:prstGeom>
        </p:spPr>
      </p:pic>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82438" y="1083255"/>
            <a:ext cx="3610780" cy="240131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1890" y="1094754"/>
            <a:ext cx="3209409" cy="2407056"/>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1543" y="1862227"/>
            <a:ext cx="1424667" cy="1045981"/>
          </a:xfrm>
          <a:prstGeom prst="rect">
            <a:avLst/>
          </a:prstGeom>
        </p:spPr>
      </p:pic>
      <p:pic>
        <p:nvPicPr>
          <p:cNvPr id="9" name="Picture 8"/>
          <p:cNvPicPr>
            <a:picLocks noChangeAspect="1"/>
          </p:cNvPicPr>
          <p:nvPr/>
        </p:nvPicPr>
        <p:blipFill>
          <a:blip r:embed="rId7"/>
          <a:stretch>
            <a:fillRect/>
          </a:stretch>
        </p:blipFill>
        <p:spPr>
          <a:xfrm>
            <a:off x="9766630" y="1862229"/>
            <a:ext cx="1206172" cy="1053010"/>
          </a:xfrm>
          <a:prstGeom prst="rect">
            <a:avLst/>
          </a:prstGeom>
        </p:spPr>
      </p:pic>
      <p:sp>
        <p:nvSpPr>
          <p:cNvPr id="12" name="Rectangle 11">
            <a:extLst>
              <a:ext uri="{FF2B5EF4-FFF2-40B4-BE49-F238E27FC236}">
                <a16:creationId xmlns:a16="http://schemas.microsoft.com/office/drawing/2014/main" id="{8544DD02-1DA5-4814-8822-A844DA9809AA}"/>
              </a:ext>
            </a:extLst>
          </p:cNvPr>
          <p:cNvSpPr/>
          <p:nvPr/>
        </p:nvSpPr>
        <p:spPr>
          <a:xfrm>
            <a:off x="8171543" y="1862228"/>
            <a:ext cx="2801259" cy="118173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7866744" y="1623468"/>
            <a:ext cx="3657600" cy="134982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05" y="4349725"/>
            <a:ext cx="3488884" cy="2492060"/>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749886" y="2697494"/>
            <a:ext cx="930901" cy="930901"/>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017041" y="2697494"/>
            <a:ext cx="625609" cy="689924"/>
          </a:xfrm>
          <a:prstGeom prst="rect">
            <a:avLst/>
          </a:prstGeom>
        </p:spPr>
      </p:pic>
      <p:cxnSp>
        <p:nvCxnSpPr>
          <p:cNvPr id="21" name="Straight Connector 20"/>
          <p:cNvCxnSpPr>
            <a:endCxn id="16" idx="0"/>
          </p:cNvCxnSpPr>
          <p:nvPr/>
        </p:nvCxnSpPr>
        <p:spPr>
          <a:xfrm flipV="1">
            <a:off x="9052022" y="2697494"/>
            <a:ext cx="2163315" cy="81601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210267" y="2917107"/>
            <a:ext cx="2175917" cy="369332"/>
          </a:xfrm>
          <a:prstGeom prst="rect">
            <a:avLst/>
          </a:prstGeom>
          <a:noFill/>
        </p:spPr>
        <p:txBody>
          <a:bodyPr wrap="none" rtlCol="0">
            <a:spAutoFit/>
          </a:bodyPr>
          <a:lstStyle/>
          <a:p>
            <a:r>
              <a:rPr lang="en-US" strike="sngStrike" dirty="0"/>
              <a:t>Astrid, </a:t>
            </a:r>
            <a:r>
              <a:rPr lang="en-US" strike="sngStrike" dirty="0" err="1"/>
              <a:t>arschtriff</a:t>
            </a:r>
            <a:r>
              <a:rPr lang="en-US" strike="sngStrike" dirty="0"/>
              <a:t> 88th</a:t>
            </a:r>
          </a:p>
        </p:txBody>
      </p:sp>
      <p:sp>
        <p:nvSpPr>
          <p:cNvPr id="23" name="Rectangle 22"/>
          <p:cNvSpPr/>
          <p:nvPr/>
        </p:nvSpPr>
        <p:spPr>
          <a:xfrm>
            <a:off x="10972802" y="3619157"/>
            <a:ext cx="1219198" cy="4890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DANIEL</a:t>
            </a:r>
          </a:p>
        </p:txBody>
      </p:sp>
      <p:cxnSp>
        <p:nvCxnSpPr>
          <p:cNvPr id="27" name="Straight Arrow Connector 26"/>
          <p:cNvCxnSpPr/>
          <p:nvPr/>
        </p:nvCxnSpPr>
        <p:spPr>
          <a:xfrm flipH="1" flipV="1">
            <a:off x="0" y="5370286"/>
            <a:ext cx="2046514" cy="2456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2805" y="3560977"/>
            <a:ext cx="7843939" cy="16786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3705849" y="2355825"/>
            <a:ext cx="4138168" cy="1128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11"/>
          <a:stretch>
            <a:fillRect/>
          </a:stretch>
        </p:blipFill>
        <p:spPr>
          <a:xfrm>
            <a:off x="10187" y="1105081"/>
            <a:ext cx="2910457" cy="2379484"/>
          </a:xfrm>
          <a:prstGeom prst="rect">
            <a:avLst/>
          </a:prstGeom>
        </p:spPr>
      </p:pic>
      <p:cxnSp>
        <p:nvCxnSpPr>
          <p:cNvPr id="35" name="Straight Arrow Connector 34"/>
          <p:cNvCxnSpPr/>
          <p:nvPr/>
        </p:nvCxnSpPr>
        <p:spPr>
          <a:xfrm>
            <a:off x="711200" y="2641600"/>
            <a:ext cx="4934857" cy="25980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12"/>
          <a:stretch>
            <a:fillRect/>
          </a:stretch>
        </p:blipFill>
        <p:spPr>
          <a:xfrm>
            <a:off x="3676240" y="4645750"/>
            <a:ext cx="1529732" cy="1551585"/>
          </a:xfrm>
          <a:prstGeom prst="rect">
            <a:avLst/>
          </a:prstGeom>
        </p:spPr>
      </p:pic>
      <p:sp>
        <p:nvSpPr>
          <p:cNvPr id="37" name="Rectangle 36">
            <a:extLst>
              <a:ext uri="{FF2B5EF4-FFF2-40B4-BE49-F238E27FC236}">
                <a16:creationId xmlns:a16="http://schemas.microsoft.com/office/drawing/2014/main" id="{8544DD02-1DA5-4814-8822-A844DA9809AA}"/>
              </a:ext>
            </a:extLst>
          </p:cNvPr>
          <p:cNvSpPr/>
          <p:nvPr/>
        </p:nvSpPr>
        <p:spPr>
          <a:xfrm>
            <a:off x="10033746" y="2683957"/>
            <a:ext cx="1481265" cy="88810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V="1">
            <a:off x="7772649" y="4180114"/>
            <a:ext cx="1487465" cy="1435849"/>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13"/>
          <a:stretch>
            <a:fillRect/>
          </a:stretch>
        </p:blipFill>
        <p:spPr>
          <a:xfrm>
            <a:off x="5792849" y="4761693"/>
            <a:ext cx="3146139" cy="1851858"/>
          </a:xfrm>
          <a:prstGeom prst="rect">
            <a:avLst/>
          </a:prstGeom>
        </p:spPr>
      </p:pic>
      <p:sp>
        <p:nvSpPr>
          <p:cNvPr id="43" name="TextBox 42"/>
          <p:cNvSpPr txBox="1"/>
          <p:nvPr/>
        </p:nvSpPr>
        <p:spPr>
          <a:xfrm>
            <a:off x="11215336" y="4645750"/>
            <a:ext cx="827150" cy="369332"/>
          </a:xfrm>
          <a:prstGeom prst="rect">
            <a:avLst/>
          </a:prstGeom>
          <a:solidFill>
            <a:srgbClr val="7030A0"/>
          </a:solidFill>
        </p:spPr>
        <p:txBody>
          <a:bodyPr wrap="none" rtlCol="0">
            <a:spAutoFit/>
          </a:bodyPr>
          <a:lstStyle/>
          <a:p>
            <a:r>
              <a:rPr lang="en-US">
                <a:solidFill>
                  <a:schemeClr val="bg1"/>
                </a:solidFill>
              </a:rPr>
              <a:t>Age 16</a:t>
            </a:r>
            <a:endParaRPr lang="en-US" dirty="0">
              <a:solidFill>
                <a:schemeClr val="bg1"/>
              </a:solidFill>
            </a:endParaRPr>
          </a:p>
        </p:txBody>
      </p:sp>
      <p:sp>
        <p:nvSpPr>
          <p:cNvPr id="44" name="Rectangle 43"/>
          <p:cNvSpPr/>
          <p:nvPr/>
        </p:nvSpPr>
        <p:spPr>
          <a:xfrm>
            <a:off x="11487913" y="4285734"/>
            <a:ext cx="827150" cy="369332"/>
          </a:xfrm>
          <a:prstGeom prst="rect">
            <a:avLst/>
          </a:prstGeom>
        </p:spPr>
        <p:txBody>
          <a:bodyPr wrap="none">
            <a:spAutoFit/>
          </a:bodyPr>
          <a:lstStyle/>
          <a:p>
            <a:r>
              <a:rPr lang="en-US" dirty="0">
                <a:solidFill>
                  <a:schemeClr val="bg1"/>
                </a:solidFill>
              </a:rPr>
              <a:t>Age 16</a:t>
            </a:r>
          </a:p>
        </p:txBody>
      </p:sp>
      <p:sp>
        <p:nvSpPr>
          <p:cNvPr id="45" name="Rectangle 44">
            <a:extLst>
              <a:ext uri="{FF2B5EF4-FFF2-40B4-BE49-F238E27FC236}">
                <a16:creationId xmlns:a16="http://schemas.microsoft.com/office/drawing/2014/main" id="{8544DD02-1DA5-4814-8822-A844DA9809AA}"/>
              </a:ext>
            </a:extLst>
          </p:cNvPr>
          <p:cNvSpPr/>
          <p:nvPr/>
        </p:nvSpPr>
        <p:spPr>
          <a:xfrm>
            <a:off x="3578096" y="4574046"/>
            <a:ext cx="1734134" cy="172515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14"/>
          <a:stretch>
            <a:fillRect/>
          </a:stretch>
        </p:blipFill>
        <p:spPr>
          <a:xfrm>
            <a:off x="9052022" y="5408315"/>
            <a:ext cx="1137294" cy="644468"/>
          </a:xfrm>
          <a:prstGeom prst="rect">
            <a:avLst/>
          </a:prstGeom>
        </p:spPr>
      </p:pic>
      <p:cxnSp>
        <p:nvCxnSpPr>
          <p:cNvPr id="50" name="Straight Connector 49"/>
          <p:cNvCxnSpPr/>
          <p:nvPr/>
        </p:nvCxnSpPr>
        <p:spPr>
          <a:xfrm flipV="1">
            <a:off x="9075720" y="4775583"/>
            <a:ext cx="1030441" cy="149497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544DD02-1DA5-4814-8822-A844DA9809AA}"/>
              </a:ext>
            </a:extLst>
          </p:cNvPr>
          <p:cNvSpPr/>
          <p:nvPr/>
        </p:nvSpPr>
        <p:spPr>
          <a:xfrm>
            <a:off x="9068185" y="5391071"/>
            <a:ext cx="1382028" cy="130629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15"/>
          <a:stretch>
            <a:fillRect/>
          </a:stretch>
        </p:blipFill>
        <p:spPr>
          <a:xfrm>
            <a:off x="9579980" y="5143924"/>
            <a:ext cx="2488324" cy="1382402"/>
          </a:xfrm>
          <a:prstGeom prst="rect">
            <a:avLst/>
          </a:prstGeom>
        </p:spPr>
      </p:pic>
      <p:sp>
        <p:nvSpPr>
          <p:cNvPr id="57" name="Rectangle 56">
            <a:extLst>
              <a:ext uri="{FF2B5EF4-FFF2-40B4-BE49-F238E27FC236}">
                <a16:creationId xmlns:a16="http://schemas.microsoft.com/office/drawing/2014/main" id="{8544DD02-1DA5-4814-8822-A844DA9809AA}"/>
              </a:ext>
            </a:extLst>
          </p:cNvPr>
          <p:cNvSpPr/>
          <p:nvPr/>
        </p:nvSpPr>
        <p:spPr>
          <a:xfrm>
            <a:off x="-29433" y="1105151"/>
            <a:ext cx="2940148" cy="237941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544DD02-1DA5-4814-8822-A844DA9809AA}"/>
              </a:ext>
            </a:extLst>
          </p:cNvPr>
          <p:cNvSpPr/>
          <p:nvPr/>
        </p:nvSpPr>
        <p:spPr>
          <a:xfrm>
            <a:off x="2982437" y="1098085"/>
            <a:ext cx="3751288" cy="237941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544DD02-1DA5-4814-8822-A844DA9809AA}"/>
              </a:ext>
            </a:extLst>
          </p:cNvPr>
          <p:cNvSpPr/>
          <p:nvPr/>
        </p:nvSpPr>
        <p:spPr>
          <a:xfrm>
            <a:off x="6935251" y="1062065"/>
            <a:ext cx="3514961" cy="24225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544DD02-1DA5-4814-8822-A844DA9809AA}"/>
              </a:ext>
            </a:extLst>
          </p:cNvPr>
          <p:cNvSpPr/>
          <p:nvPr/>
        </p:nvSpPr>
        <p:spPr>
          <a:xfrm>
            <a:off x="33581" y="4311817"/>
            <a:ext cx="3642659" cy="25299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0096950" y="1005218"/>
            <a:ext cx="2092566" cy="825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GAS</a:t>
            </a:r>
          </a:p>
        </p:txBody>
      </p:sp>
      <p:sp>
        <p:nvSpPr>
          <p:cNvPr id="62" name="TextBox 61"/>
          <p:cNvSpPr txBox="1"/>
          <p:nvPr/>
        </p:nvSpPr>
        <p:spPr>
          <a:xfrm>
            <a:off x="-51607" y="764950"/>
            <a:ext cx="859531" cy="369332"/>
          </a:xfrm>
          <a:prstGeom prst="rect">
            <a:avLst/>
          </a:prstGeom>
          <a:noFill/>
        </p:spPr>
        <p:txBody>
          <a:bodyPr wrap="none" rtlCol="0">
            <a:spAutoFit/>
          </a:bodyPr>
          <a:lstStyle/>
          <a:p>
            <a:r>
              <a:rPr lang="en-US" dirty="0"/>
              <a:t>1995/6</a:t>
            </a:r>
          </a:p>
        </p:txBody>
      </p:sp>
      <p:sp>
        <p:nvSpPr>
          <p:cNvPr id="63" name="Rectangle 62">
            <a:extLst>
              <a:ext uri="{FF2B5EF4-FFF2-40B4-BE49-F238E27FC236}">
                <a16:creationId xmlns:a16="http://schemas.microsoft.com/office/drawing/2014/main" id="{8544DD02-1DA5-4814-8822-A844DA9809AA}"/>
              </a:ext>
            </a:extLst>
          </p:cNvPr>
          <p:cNvSpPr/>
          <p:nvPr/>
        </p:nvSpPr>
        <p:spPr>
          <a:xfrm>
            <a:off x="5636299" y="4301704"/>
            <a:ext cx="3642659" cy="25299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6281" y="4339703"/>
            <a:ext cx="1489510" cy="369332"/>
          </a:xfrm>
          <a:prstGeom prst="rect">
            <a:avLst/>
          </a:prstGeom>
          <a:solidFill>
            <a:schemeClr val="bg1"/>
          </a:solidFill>
        </p:spPr>
        <p:txBody>
          <a:bodyPr wrap="none" rtlCol="0">
            <a:spAutoFit/>
          </a:bodyPr>
          <a:lstStyle/>
          <a:p>
            <a:r>
              <a:rPr lang="en-US" dirty="0"/>
              <a:t>2-3PM MUSIC</a:t>
            </a:r>
          </a:p>
        </p:txBody>
      </p:sp>
      <p:sp>
        <p:nvSpPr>
          <p:cNvPr id="66" name="TextBox 65"/>
          <p:cNvSpPr txBox="1"/>
          <p:nvPr/>
        </p:nvSpPr>
        <p:spPr>
          <a:xfrm>
            <a:off x="7956723" y="4246822"/>
            <a:ext cx="1489510" cy="369332"/>
          </a:xfrm>
          <a:prstGeom prst="rect">
            <a:avLst/>
          </a:prstGeom>
          <a:solidFill>
            <a:schemeClr val="bg1"/>
          </a:solidFill>
        </p:spPr>
        <p:txBody>
          <a:bodyPr wrap="none" rtlCol="0">
            <a:spAutoFit/>
          </a:bodyPr>
          <a:lstStyle/>
          <a:p>
            <a:r>
              <a:rPr lang="en-US" dirty="0"/>
              <a:t>3-6PM MUSIC</a:t>
            </a:r>
          </a:p>
        </p:txBody>
      </p:sp>
      <p:sp>
        <p:nvSpPr>
          <p:cNvPr id="46" name="Rectangle 45"/>
          <p:cNvSpPr/>
          <p:nvPr/>
        </p:nvSpPr>
        <p:spPr>
          <a:xfrm>
            <a:off x="9611310" y="3829445"/>
            <a:ext cx="1248229" cy="10595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a:off x="9899784" y="3998102"/>
            <a:ext cx="593703" cy="495521"/>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0228445" y="4295081"/>
            <a:ext cx="455109" cy="289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144133" y="4366443"/>
            <a:ext cx="621931" cy="56574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9929845" y="4426627"/>
            <a:ext cx="865943" cy="215444"/>
          </a:xfrm>
          <a:prstGeom prst="rect">
            <a:avLst/>
          </a:prstGeom>
          <a:noFill/>
        </p:spPr>
        <p:txBody>
          <a:bodyPr wrap="none" rtlCol="0">
            <a:spAutoFit/>
          </a:bodyPr>
          <a:lstStyle/>
          <a:p>
            <a:r>
              <a:rPr lang="en-US" sz="800" dirty="0" err="1"/>
              <a:t>nonPoliceStudio</a:t>
            </a:r>
            <a:endParaRPr lang="en-US" sz="800" dirty="0"/>
          </a:p>
        </p:txBody>
      </p:sp>
      <p:sp>
        <p:nvSpPr>
          <p:cNvPr id="67" name="TextBox 66"/>
          <p:cNvSpPr txBox="1"/>
          <p:nvPr/>
        </p:nvSpPr>
        <p:spPr>
          <a:xfrm>
            <a:off x="4949371" y="764950"/>
            <a:ext cx="4004430" cy="369332"/>
          </a:xfrm>
          <a:prstGeom prst="rect">
            <a:avLst/>
          </a:prstGeom>
          <a:noFill/>
        </p:spPr>
        <p:txBody>
          <a:bodyPr wrap="none" rtlCol="0">
            <a:spAutoFit/>
          </a:bodyPr>
          <a:lstStyle/>
          <a:p>
            <a:r>
              <a:rPr lang="en-US" dirty="0"/>
              <a:t>2014 ATOMLCOCK(CPVA) IPX 1996 </a:t>
            </a:r>
            <a:r>
              <a:rPr lang="en-US" dirty="0" err="1"/>
              <a:t>JSchg</a:t>
            </a:r>
            <a:r>
              <a:rPr lang="en-US" dirty="0"/>
              <a:t> </a:t>
            </a:r>
          </a:p>
        </p:txBody>
      </p:sp>
      <p:pic>
        <p:nvPicPr>
          <p:cNvPr id="69" name="Picture 6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167511" y="4700079"/>
            <a:ext cx="395917" cy="395917"/>
          </a:xfrm>
          <a:prstGeom prst="rect">
            <a:avLst/>
          </a:prstGeom>
        </p:spPr>
      </p:pic>
      <p:pic>
        <p:nvPicPr>
          <p:cNvPr id="70" name="Picture 69"/>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8641779" y="4735180"/>
            <a:ext cx="320677" cy="428120"/>
          </a:xfrm>
          <a:prstGeom prst="rect">
            <a:avLst/>
          </a:prstGeom>
        </p:spPr>
      </p:pic>
      <p:sp>
        <p:nvSpPr>
          <p:cNvPr id="72" name="Rectangle 71">
            <a:extLst>
              <a:ext uri="{FF2B5EF4-FFF2-40B4-BE49-F238E27FC236}">
                <a16:creationId xmlns:a16="http://schemas.microsoft.com/office/drawing/2014/main" id="{8544DD02-1DA5-4814-8822-A844DA9809AA}"/>
              </a:ext>
            </a:extLst>
          </p:cNvPr>
          <p:cNvSpPr/>
          <p:nvPr/>
        </p:nvSpPr>
        <p:spPr>
          <a:xfrm>
            <a:off x="8069554" y="4543573"/>
            <a:ext cx="1263847" cy="62738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544DD02-1DA5-4814-8822-A844DA9809AA}"/>
              </a:ext>
            </a:extLst>
          </p:cNvPr>
          <p:cNvSpPr/>
          <p:nvPr/>
        </p:nvSpPr>
        <p:spPr>
          <a:xfrm>
            <a:off x="-39362" y="749300"/>
            <a:ext cx="12183912" cy="606661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133330" y="1947066"/>
            <a:ext cx="1722501" cy="1722501"/>
          </a:xfrm>
          <a:prstGeom prst="rect">
            <a:avLst/>
          </a:prstGeom>
        </p:spPr>
      </p:pic>
      <p:pic>
        <p:nvPicPr>
          <p:cNvPr id="18" name="Picture 1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70654" y="1860741"/>
            <a:ext cx="1471687" cy="2318523"/>
          </a:xfrm>
          <a:prstGeom prst="rect">
            <a:avLst/>
          </a:prstGeom>
        </p:spPr>
      </p:pic>
      <p:sp>
        <p:nvSpPr>
          <p:cNvPr id="71" name="TextBox 70"/>
          <p:cNvSpPr txBox="1"/>
          <p:nvPr/>
        </p:nvSpPr>
        <p:spPr>
          <a:xfrm>
            <a:off x="5336987" y="4691471"/>
            <a:ext cx="2818207" cy="369332"/>
          </a:xfrm>
          <a:prstGeom prst="rect">
            <a:avLst/>
          </a:prstGeom>
          <a:noFill/>
        </p:spPr>
        <p:txBody>
          <a:bodyPr wrap="none" rtlCol="0">
            <a:spAutoFit/>
          </a:bodyPr>
          <a:lstStyle/>
          <a:p>
            <a:r>
              <a:rPr lang="en-US" b="1" dirty="0"/>
              <a:t>IMPORT</a:t>
            </a:r>
            <a:r>
              <a:rPr lang="en-US" dirty="0"/>
              <a:t> WWI.VIRIGN.MARY</a:t>
            </a:r>
          </a:p>
        </p:txBody>
      </p:sp>
      <p:pic>
        <p:nvPicPr>
          <p:cNvPr id="74" name="Picture 7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875267" y="1984724"/>
            <a:ext cx="1665167" cy="1665167"/>
          </a:xfrm>
          <a:prstGeom prst="rect">
            <a:avLst/>
          </a:prstGeom>
        </p:spPr>
      </p:pic>
    </p:spTree>
    <p:extLst>
      <p:ext uri="{BB962C8B-B14F-4D97-AF65-F5344CB8AC3E}">
        <p14:creationId xmlns:p14="http://schemas.microsoft.com/office/powerpoint/2010/main" val="2038803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039429" y="2412769"/>
            <a:ext cx="4394361" cy="26441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2636" y="3546442"/>
            <a:ext cx="876413" cy="64225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5367" y="3562465"/>
            <a:ext cx="1043493" cy="695662"/>
          </a:xfrm>
          <a:prstGeom prst="rect">
            <a:avLst/>
          </a:prstGeom>
        </p:spPr>
      </p:pic>
      <p:cxnSp>
        <p:nvCxnSpPr>
          <p:cNvPr id="8" name="Straight Connector 7"/>
          <p:cNvCxnSpPr/>
          <p:nvPr/>
        </p:nvCxnSpPr>
        <p:spPr>
          <a:xfrm>
            <a:off x="8606972" y="3164114"/>
            <a:ext cx="761888" cy="148045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5"/>
          <a:stretch>
            <a:fillRect/>
          </a:stretch>
        </p:blipFill>
        <p:spPr>
          <a:xfrm>
            <a:off x="2016138" y="2352336"/>
            <a:ext cx="4184447" cy="2704537"/>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1156" y="4031879"/>
            <a:ext cx="1591052" cy="1591052"/>
          </a:xfrm>
          <a:prstGeom prst="rect">
            <a:avLst/>
          </a:prstGeom>
        </p:spPr>
      </p:pic>
      <p:sp>
        <p:nvSpPr>
          <p:cNvPr id="12" name="Rectangle 11">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13" name="Rectangle 12">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706" y="4031879"/>
            <a:ext cx="1865371" cy="1591052"/>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27706" y="3276880"/>
            <a:ext cx="767507" cy="654638"/>
          </a:xfrm>
          <a:prstGeom prst="rect">
            <a:avLst/>
          </a:prstGeom>
        </p:spPr>
      </p:pic>
      <p:cxnSp>
        <p:nvCxnSpPr>
          <p:cNvPr id="17" name="Straight Arrow Connector 16"/>
          <p:cNvCxnSpPr/>
          <p:nvPr/>
        </p:nvCxnSpPr>
        <p:spPr>
          <a:xfrm flipH="1">
            <a:off x="3817257" y="3323771"/>
            <a:ext cx="1349829" cy="54379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745384" y="3347957"/>
            <a:ext cx="582322" cy="582322"/>
          </a:xfrm>
          <a:prstGeom prst="rect">
            <a:avLst/>
          </a:prstGeom>
        </p:spPr>
      </p:pic>
      <p:cxnSp>
        <p:nvCxnSpPr>
          <p:cNvPr id="20" name="Straight Connector 19"/>
          <p:cNvCxnSpPr/>
          <p:nvPr/>
        </p:nvCxnSpPr>
        <p:spPr>
          <a:xfrm>
            <a:off x="4296229" y="3164114"/>
            <a:ext cx="1798984" cy="766165"/>
          </a:xfrm>
          <a:prstGeom prst="line">
            <a:avLst/>
          </a:prstGeom>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01147" y="5834343"/>
            <a:ext cx="1538282" cy="1023657"/>
          </a:xfrm>
          <a:prstGeom prst="rect">
            <a:avLst/>
          </a:prstGeom>
        </p:spPr>
      </p:pic>
      <p:sp>
        <p:nvSpPr>
          <p:cNvPr id="22" name="Rectangle 21"/>
          <p:cNvSpPr/>
          <p:nvPr/>
        </p:nvSpPr>
        <p:spPr>
          <a:xfrm>
            <a:off x="4654850" y="5513833"/>
            <a:ext cx="2249718" cy="369332"/>
          </a:xfrm>
          <a:prstGeom prst="rect">
            <a:avLst/>
          </a:prstGeom>
        </p:spPr>
        <p:txBody>
          <a:bodyPr wrap="none">
            <a:spAutoFit/>
          </a:bodyPr>
          <a:lstStyle/>
          <a:p>
            <a:r>
              <a:rPr lang="en-US" dirty="0"/>
              <a:t>ford </a:t>
            </a:r>
            <a:r>
              <a:rPr lang="en-US" dirty="0" err="1"/>
              <a:t>taunus</a:t>
            </a:r>
            <a:r>
              <a:rPr lang="en-US" dirty="0"/>
              <a:t> 1990 blue</a:t>
            </a:r>
          </a:p>
        </p:txBody>
      </p:sp>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26695" y="5804726"/>
            <a:ext cx="1856309" cy="805671"/>
          </a:xfrm>
          <a:prstGeom prst="rect">
            <a:avLst/>
          </a:prstGeom>
        </p:spPr>
      </p:pic>
      <p:cxnSp>
        <p:nvCxnSpPr>
          <p:cNvPr id="25" name="Straight Connector 24"/>
          <p:cNvCxnSpPr/>
          <p:nvPr/>
        </p:nvCxnSpPr>
        <p:spPr>
          <a:xfrm>
            <a:off x="3726695" y="3347957"/>
            <a:ext cx="3665941" cy="351004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8544DD02-1DA5-4814-8822-A844DA9809AA}"/>
              </a:ext>
            </a:extLst>
          </p:cNvPr>
          <p:cNvSpPr/>
          <p:nvPr/>
        </p:nvSpPr>
        <p:spPr>
          <a:xfrm>
            <a:off x="3644838" y="4001356"/>
            <a:ext cx="3394592" cy="288083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544DD02-1DA5-4814-8822-A844DA9809AA}"/>
              </a:ext>
            </a:extLst>
          </p:cNvPr>
          <p:cNvSpPr/>
          <p:nvPr/>
        </p:nvSpPr>
        <p:spPr>
          <a:xfrm>
            <a:off x="1929791" y="2327243"/>
            <a:ext cx="4270793" cy="288083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222961" y="4031879"/>
            <a:ext cx="1058773" cy="1591052"/>
          </a:xfrm>
          <a:prstGeom prst="rect">
            <a:avLst/>
          </a:prstGeom>
        </p:spPr>
      </p:pic>
      <p:cxnSp>
        <p:nvCxnSpPr>
          <p:cNvPr id="29" name="Straight Connector 28"/>
          <p:cNvCxnSpPr/>
          <p:nvPr/>
        </p:nvCxnSpPr>
        <p:spPr>
          <a:xfrm>
            <a:off x="1770743" y="3767658"/>
            <a:ext cx="2974641" cy="243990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451429" y="4031879"/>
            <a:ext cx="520079" cy="369332"/>
          </a:xfrm>
          <a:prstGeom prst="rect">
            <a:avLst/>
          </a:prstGeom>
          <a:noFill/>
        </p:spPr>
        <p:txBody>
          <a:bodyPr wrap="none" rtlCol="0">
            <a:spAutoFit/>
          </a:bodyPr>
          <a:lstStyle/>
          <a:p>
            <a:r>
              <a:rPr lang="en-US" dirty="0"/>
              <a:t>SPY</a:t>
            </a:r>
          </a:p>
        </p:txBody>
      </p:sp>
      <p:cxnSp>
        <p:nvCxnSpPr>
          <p:cNvPr id="32" name="Straight Connector 31"/>
          <p:cNvCxnSpPr>
            <a:endCxn id="27" idx="1"/>
          </p:cNvCxnSpPr>
          <p:nvPr/>
        </p:nvCxnSpPr>
        <p:spPr>
          <a:xfrm flipV="1">
            <a:off x="1451429" y="3767658"/>
            <a:ext cx="478362" cy="1059747"/>
          </a:xfrm>
          <a:prstGeom prst="line">
            <a:avLst/>
          </a:prstGeom>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11"/>
          <a:stretch>
            <a:fillRect/>
          </a:stretch>
        </p:blipFill>
        <p:spPr>
          <a:xfrm>
            <a:off x="949601" y="1042959"/>
            <a:ext cx="2802000" cy="1877975"/>
          </a:xfrm>
          <a:prstGeom prst="rect">
            <a:avLst/>
          </a:prstGeom>
        </p:spPr>
      </p:pic>
      <p:pic>
        <p:nvPicPr>
          <p:cNvPr id="34" name="Picture 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892657" y="1053627"/>
            <a:ext cx="2466975" cy="1847850"/>
          </a:xfrm>
          <a:prstGeom prst="rect">
            <a:avLst/>
          </a:prstGeom>
        </p:spPr>
      </p:pic>
      <p:cxnSp>
        <p:nvCxnSpPr>
          <p:cNvPr id="36" name="Straight Arrow Connector 35"/>
          <p:cNvCxnSpPr/>
          <p:nvPr/>
        </p:nvCxnSpPr>
        <p:spPr>
          <a:xfrm>
            <a:off x="5779709" y="2920934"/>
            <a:ext cx="315504" cy="3425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8544DD02-1DA5-4814-8822-A844DA9809AA}"/>
              </a:ext>
            </a:extLst>
          </p:cNvPr>
          <p:cNvSpPr/>
          <p:nvPr/>
        </p:nvSpPr>
        <p:spPr>
          <a:xfrm>
            <a:off x="6968204" y="2327243"/>
            <a:ext cx="4730309" cy="288083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Rhein-Main Air Base, Germany, long known as the &quot;Gateway to Europe&quot;, has become a marshaling point for the NATO Enabling Force of Operation Joint Endeavor. Enabling forces are moving into the Croatia, Bosnia and Herzegovina, and Slovenia theaters of operation to prepare entry points for the main Implementation Force. "/>
          <p:cNvPicPr>
            <a:picLocks noChangeAspect="1" noChangeArrowheads="1"/>
          </p:cNvPicPr>
          <p:nvPr/>
        </p:nvPicPr>
        <p:blipFill>
          <a:blip r:embed="rId13" cstate="hqprint">
            <a:extLst>
              <a:ext uri="{28A0092B-C50C-407E-A947-70E740481C1C}">
                <a14:useLocalDpi xmlns:a14="http://schemas.microsoft.com/office/drawing/2010/main" val="0"/>
              </a:ext>
            </a:extLst>
          </a:blip>
          <a:srcRect/>
          <a:stretch>
            <a:fillRect/>
          </a:stretch>
        </p:blipFill>
        <p:spPr bwMode="auto">
          <a:xfrm>
            <a:off x="6547216" y="945976"/>
            <a:ext cx="2557493" cy="204002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86584" y="834826"/>
            <a:ext cx="1965330" cy="1965330"/>
          </a:xfrm>
          <a:prstGeom prst="rect">
            <a:avLst/>
          </a:prstGeom>
        </p:spPr>
      </p:pic>
      <p:pic>
        <p:nvPicPr>
          <p:cNvPr id="38" name="Picture 37"/>
          <p:cNvPicPr>
            <a:picLocks noChangeAspect="1"/>
          </p:cNvPicPr>
          <p:nvPr/>
        </p:nvPicPr>
        <p:blipFill>
          <a:blip r:embed="rId15"/>
          <a:stretch>
            <a:fillRect/>
          </a:stretch>
        </p:blipFill>
        <p:spPr>
          <a:xfrm>
            <a:off x="113938" y="2843873"/>
            <a:ext cx="1300331" cy="2234446"/>
          </a:xfrm>
          <a:prstGeom prst="rect">
            <a:avLst/>
          </a:prstGeom>
        </p:spPr>
      </p:pic>
      <p:pic>
        <p:nvPicPr>
          <p:cNvPr id="41" name="Picture 4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6162" y="1973942"/>
            <a:ext cx="921107" cy="921107"/>
          </a:xfrm>
          <a:prstGeom prst="rect">
            <a:avLst/>
          </a:prstGeom>
        </p:spPr>
      </p:pic>
      <p:sp>
        <p:nvSpPr>
          <p:cNvPr id="40" name="TextBox 39"/>
          <p:cNvSpPr txBox="1"/>
          <p:nvPr/>
        </p:nvSpPr>
        <p:spPr>
          <a:xfrm>
            <a:off x="1296680" y="3120848"/>
            <a:ext cx="1886927" cy="646331"/>
          </a:xfrm>
          <a:prstGeom prst="rect">
            <a:avLst/>
          </a:prstGeom>
          <a:noFill/>
        </p:spPr>
        <p:txBody>
          <a:bodyPr wrap="none" rtlCol="0">
            <a:spAutoFit/>
          </a:bodyPr>
          <a:lstStyle/>
          <a:p>
            <a:r>
              <a:rPr lang="en-US" dirty="0"/>
              <a:t>Tanus-</a:t>
            </a:r>
            <a:r>
              <a:rPr lang="en-US" dirty="0" err="1"/>
              <a:t>Tarus</a:t>
            </a:r>
            <a:endParaRPr lang="en-US" dirty="0"/>
          </a:p>
          <a:p>
            <a:r>
              <a:rPr lang="en-US" dirty="0"/>
              <a:t>41.INTERUPTS.</a:t>
            </a:r>
            <a:r>
              <a:rPr lang="en-US" strike="sngStrike" dirty="0"/>
              <a:t>spy</a:t>
            </a:r>
          </a:p>
        </p:txBody>
      </p:sp>
      <p:pic>
        <p:nvPicPr>
          <p:cNvPr id="42" name="Picture 4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716106" y="3042143"/>
            <a:ext cx="1874195" cy="2502147"/>
          </a:xfrm>
          <a:prstGeom prst="rect">
            <a:avLst/>
          </a:prstGeom>
        </p:spPr>
      </p:pic>
      <p:cxnSp>
        <p:nvCxnSpPr>
          <p:cNvPr id="44" name="Straight Arrow Connector 43"/>
          <p:cNvCxnSpPr/>
          <p:nvPr/>
        </p:nvCxnSpPr>
        <p:spPr>
          <a:xfrm flipV="1">
            <a:off x="6500689" y="3734821"/>
            <a:ext cx="60029" cy="1202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7418175" y="5919197"/>
            <a:ext cx="4479175" cy="646331"/>
          </a:xfrm>
          <a:prstGeom prst="rect">
            <a:avLst/>
          </a:prstGeom>
          <a:noFill/>
        </p:spPr>
        <p:txBody>
          <a:bodyPr wrap="none" rtlCol="0">
            <a:spAutoFit/>
          </a:bodyPr>
          <a:lstStyle/>
          <a:p>
            <a:r>
              <a:rPr lang="en-US" strike="sngStrike" dirty="0" err="1"/>
              <a:t>Identyt</a:t>
            </a:r>
            <a:r>
              <a:rPr lang="en-US" strike="sngStrike" dirty="0"/>
              <a:t> theft: spy</a:t>
            </a:r>
          </a:p>
          <a:p>
            <a:r>
              <a:rPr lang="en-US" dirty="0"/>
              <a:t>HOMICDIE:KYSTAL </a:t>
            </a:r>
            <a:r>
              <a:rPr lang="en-US" dirty="0" err="1"/>
              <a:t>fisher,joephse,karian,kystal</a:t>
            </a:r>
            <a:endParaRPr lang="en-US" dirty="0"/>
          </a:p>
        </p:txBody>
      </p:sp>
      <p:sp>
        <p:nvSpPr>
          <p:cNvPr id="48" name="Rectangle 47">
            <a:extLst>
              <a:ext uri="{FF2B5EF4-FFF2-40B4-BE49-F238E27FC236}">
                <a16:creationId xmlns:a16="http://schemas.microsoft.com/office/drawing/2014/main" id="{8544DD02-1DA5-4814-8822-A844DA9809AA}"/>
              </a:ext>
            </a:extLst>
          </p:cNvPr>
          <p:cNvSpPr/>
          <p:nvPr/>
        </p:nvSpPr>
        <p:spPr>
          <a:xfrm>
            <a:off x="2219494" y="4031879"/>
            <a:ext cx="1072138" cy="159105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113938" y="854370"/>
            <a:ext cx="859531" cy="369332"/>
          </a:xfrm>
          <a:prstGeom prst="rect">
            <a:avLst/>
          </a:prstGeom>
          <a:noFill/>
        </p:spPr>
        <p:txBody>
          <a:bodyPr wrap="none" rtlCol="0">
            <a:spAutoFit/>
          </a:bodyPr>
          <a:lstStyle/>
          <a:p>
            <a:r>
              <a:rPr lang="en-US" dirty="0"/>
              <a:t>1993/4</a:t>
            </a:r>
          </a:p>
        </p:txBody>
      </p:sp>
      <p:sp>
        <p:nvSpPr>
          <p:cNvPr id="49" name="Rectangle 48">
            <a:extLst>
              <a:ext uri="{FF2B5EF4-FFF2-40B4-BE49-F238E27FC236}">
                <a16:creationId xmlns:a16="http://schemas.microsoft.com/office/drawing/2014/main" id="{8544DD02-1DA5-4814-8822-A844DA9809AA}"/>
              </a:ext>
            </a:extLst>
          </p:cNvPr>
          <p:cNvSpPr/>
          <p:nvPr/>
        </p:nvSpPr>
        <p:spPr>
          <a:xfrm>
            <a:off x="0" y="807343"/>
            <a:ext cx="11745616" cy="607484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a:solidFill>
                  <a:schemeClr val="tx1"/>
                </a:solidFill>
              </a:rPr>
              <a:t>41000</a:t>
            </a:r>
          </a:p>
        </p:txBody>
      </p:sp>
    </p:spTree>
    <p:extLst>
      <p:ext uri="{BB962C8B-B14F-4D97-AF65-F5344CB8AC3E}">
        <p14:creationId xmlns:p14="http://schemas.microsoft.com/office/powerpoint/2010/main" val="25866104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10461" y="5878945"/>
            <a:ext cx="989023" cy="684990"/>
          </a:xfrm>
          <a:prstGeom prst="rect">
            <a:avLst/>
          </a:prstGeom>
        </p:spPr>
      </p:pic>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2438" y="1083255"/>
            <a:ext cx="3610780" cy="240131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61890" y="1094754"/>
            <a:ext cx="3209409" cy="240705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1543" y="1862227"/>
            <a:ext cx="1424667" cy="1045981"/>
          </a:xfrm>
          <a:prstGeom prst="rect">
            <a:avLst/>
          </a:prstGeom>
        </p:spPr>
      </p:pic>
      <p:pic>
        <p:nvPicPr>
          <p:cNvPr id="9" name="Picture 8"/>
          <p:cNvPicPr>
            <a:picLocks noChangeAspect="1"/>
          </p:cNvPicPr>
          <p:nvPr/>
        </p:nvPicPr>
        <p:blipFill>
          <a:blip r:embed="rId6"/>
          <a:stretch>
            <a:fillRect/>
          </a:stretch>
        </p:blipFill>
        <p:spPr>
          <a:xfrm>
            <a:off x="9766630" y="1862229"/>
            <a:ext cx="1206172" cy="1053010"/>
          </a:xfrm>
          <a:prstGeom prst="rect">
            <a:avLst/>
          </a:prstGeom>
        </p:spPr>
      </p:pic>
      <p:sp>
        <p:nvSpPr>
          <p:cNvPr id="12" name="Rectangle 11">
            <a:extLst>
              <a:ext uri="{FF2B5EF4-FFF2-40B4-BE49-F238E27FC236}">
                <a16:creationId xmlns:a16="http://schemas.microsoft.com/office/drawing/2014/main" id="{8544DD02-1DA5-4814-8822-A844DA9809AA}"/>
              </a:ext>
            </a:extLst>
          </p:cNvPr>
          <p:cNvSpPr/>
          <p:nvPr/>
        </p:nvSpPr>
        <p:spPr>
          <a:xfrm>
            <a:off x="8171543" y="1862228"/>
            <a:ext cx="2801259" cy="118173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V="1">
            <a:off x="7866744" y="1623468"/>
            <a:ext cx="3657600" cy="1349828"/>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805" y="4349725"/>
            <a:ext cx="3488884" cy="249206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49886" y="2697494"/>
            <a:ext cx="930901" cy="930901"/>
          </a:xfrm>
          <a:prstGeom prst="rect">
            <a:avLst/>
          </a:prstGeom>
        </p:spPr>
      </p:pic>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17041" y="2697494"/>
            <a:ext cx="625609" cy="689924"/>
          </a:xfrm>
          <a:prstGeom prst="rect">
            <a:avLst/>
          </a:prstGeom>
        </p:spPr>
      </p:pic>
      <p:cxnSp>
        <p:nvCxnSpPr>
          <p:cNvPr id="21" name="Straight Connector 20"/>
          <p:cNvCxnSpPr>
            <a:endCxn id="16" idx="0"/>
          </p:cNvCxnSpPr>
          <p:nvPr/>
        </p:nvCxnSpPr>
        <p:spPr>
          <a:xfrm flipV="1">
            <a:off x="9052022" y="2697494"/>
            <a:ext cx="2163315" cy="816012"/>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210267" y="2917107"/>
            <a:ext cx="2175917" cy="369332"/>
          </a:xfrm>
          <a:prstGeom prst="rect">
            <a:avLst/>
          </a:prstGeom>
          <a:noFill/>
        </p:spPr>
        <p:txBody>
          <a:bodyPr wrap="none" rtlCol="0">
            <a:spAutoFit/>
          </a:bodyPr>
          <a:lstStyle/>
          <a:p>
            <a:r>
              <a:rPr lang="en-US" strike="sngStrike" dirty="0"/>
              <a:t>Astrid, </a:t>
            </a:r>
            <a:r>
              <a:rPr lang="en-US" strike="sngStrike" dirty="0" err="1"/>
              <a:t>arschtriff</a:t>
            </a:r>
            <a:r>
              <a:rPr lang="en-US" strike="sngStrike" dirty="0"/>
              <a:t> 88th</a:t>
            </a:r>
          </a:p>
        </p:txBody>
      </p:sp>
      <p:sp>
        <p:nvSpPr>
          <p:cNvPr id="23" name="Rectangle 22"/>
          <p:cNvSpPr/>
          <p:nvPr/>
        </p:nvSpPr>
        <p:spPr>
          <a:xfrm>
            <a:off x="10972802" y="3619157"/>
            <a:ext cx="1219198" cy="489087"/>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DANIEL</a:t>
            </a:r>
          </a:p>
        </p:txBody>
      </p:sp>
      <p:cxnSp>
        <p:nvCxnSpPr>
          <p:cNvPr id="27" name="Straight Arrow Connector 26"/>
          <p:cNvCxnSpPr/>
          <p:nvPr/>
        </p:nvCxnSpPr>
        <p:spPr>
          <a:xfrm flipH="1" flipV="1">
            <a:off x="0" y="5370286"/>
            <a:ext cx="2046514" cy="245677"/>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22805" y="3560977"/>
            <a:ext cx="7843939" cy="167868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H="1" flipV="1">
            <a:off x="3705849" y="2355825"/>
            <a:ext cx="4138168" cy="112874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10"/>
          <a:stretch>
            <a:fillRect/>
          </a:stretch>
        </p:blipFill>
        <p:spPr>
          <a:xfrm>
            <a:off x="10187" y="1105081"/>
            <a:ext cx="2910457" cy="2379484"/>
          </a:xfrm>
          <a:prstGeom prst="rect">
            <a:avLst/>
          </a:prstGeom>
        </p:spPr>
      </p:pic>
      <p:cxnSp>
        <p:nvCxnSpPr>
          <p:cNvPr id="35" name="Straight Arrow Connector 34"/>
          <p:cNvCxnSpPr/>
          <p:nvPr/>
        </p:nvCxnSpPr>
        <p:spPr>
          <a:xfrm>
            <a:off x="711200" y="2641600"/>
            <a:ext cx="4934857" cy="25980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11"/>
          <a:stretch>
            <a:fillRect/>
          </a:stretch>
        </p:blipFill>
        <p:spPr>
          <a:xfrm>
            <a:off x="3676240" y="4645750"/>
            <a:ext cx="1529732" cy="1551585"/>
          </a:xfrm>
          <a:prstGeom prst="rect">
            <a:avLst/>
          </a:prstGeom>
        </p:spPr>
      </p:pic>
      <p:sp>
        <p:nvSpPr>
          <p:cNvPr id="37" name="Rectangle 36">
            <a:extLst>
              <a:ext uri="{FF2B5EF4-FFF2-40B4-BE49-F238E27FC236}">
                <a16:creationId xmlns:a16="http://schemas.microsoft.com/office/drawing/2014/main" id="{8544DD02-1DA5-4814-8822-A844DA9809AA}"/>
              </a:ext>
            </a:extLst>
          </p:cNvPr>
          <p:cNvSpPr/>
          <p:nvPr/>
        </p:nvSpPr>
        <p:spPr>
          <a:xfrm>
            <a:off x="10033746" y="2683957"/>
            <a:ext cx="1481265" cy="88810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flipV="1">
            <a:off x="7772649" y="4180114"/>
            <a:ext cx="1487465" cy="1435849"/>
          </a:xfrm>
          <a:prstGeom prst="line">
            <a:avLst/>
          </a:prstGeom>
        </p:spPr>
        <p:style>
          <a:lnRef idx="1">
            <a:schemeClr val="accent1"/>
          </a:lnRef>
          <a:fillRef idx="0">
            <a:schemeClr val="accent1"/>
          </a:fillRef>
          <a:effectRef idx="0">
            <a:schemeClr val="accent1"/>
          </a:effectRef>
          <a:fontRef idx="minor">
            <a:schemeClr val="tx1"/>
          </a:fontRef>
        </p:style>
      </p:cxnSp>
      <p:pic>
        <p:nvPicPr>
          <p:cNvPr id="40" name="Picture 39"/>
          <p:cNvPicPr>
            <a:picLocks noChangeAspect="1"/>
          </p:cNvPicPr>
          <p:nvPr/>
        </p:nvPicPr>
        <p:blipFill>
          <a:blip r:embed="rId12"/>
          <a:stretch>
            <a:fillRect/>
          </a:stretch>
        </p:blipFill>
        <p:spPr>
          <a:xfrm>
            <a:off x="5792849" y="4761693"/>
            <a:ext cx="3146139" cy="1851858"/>
          </a:xfrm>
          <a:prstGeom prst="rect">
            <a:avLst/>
          </a:prstGeom>
        </p:spPr>
      </p:pic>
      <p:sp>
        <p:nvSpPr>
          <p:cNvPr id="43" name="TextBox 42"/>
          <p:cNvSpPr txBox="1"/>
          <p:nvPr/>
        </p:nvSpPr>
        <p:spPr>
          <a:xfrm>
            <a:off x="11215336" y="4645750"/>
            <a:ext cx="827150" cy="369332"/>
          </a:xfrm>
          <a:prstGeom prst="rect">
            <a:avLst/>
          </a:prstGeom>
          <a:solidFill>
            <a:srgbClr val="7030A0"/>
          </a:solidFill>
        </p:spPr>
        <p:txBody>
          <a:bodyPr wrap="none" rtlCol="0">
            <a:spAutoFit/>
          </a:bodyPr>
          <a:lstStyle/>
          <a:p>
            <a:r>
              <a:rPr lang="en-US">
                <a:solidFill>
                  <a:schemeClr val="bg1"/>
                </a:solidFill>
              </a:rPr>
              <a:t>Age 16</a:t>
            </a:r>
            <a:endParaRPr lang="en-US" dirty="0">
              <a:solidFill>
                <a:schemeClr val="bg1"/>
              </a:solidFill>
            </a:endParaRPr>
          </a:p>
        </p:txBody>
      </p:sp>
      <p:sp>
        <p:nvSpPr>
          <p:cNvPr id="44" name="Rectangle 43"/>
          <p:cNvSpPr/>
          <p:nvPr/>
        </p:nvSpPr>
        <p:spPr>
          <a:xfrm>
            <a:off x="11487913" y="4285734"/>
            <a:ext cx="827150" cy="369332"/>
          </a:xfrm>
          <a:prstGeom prst="rect">
            <a:avLst/>
          </a:prstGeom>
        </p:spPr>
        <p:txBody>
          <a:bodyPr wrap="none">
            <a:spAutoFit/>
          </a:bodyPr>
          <a:lstStyle/>
          <a:p>
            <a:r>
              <a:rPr lang="en-US" dirty="0">
                <a:solidFill>
                  <a:schemeClr val="bg1"/>
                </a:solidFill>
              </a:rPr>
              <a:t>Age 16</a:t>
            </a:r>
          </a:p>
        </p:txBody>
      </p:sp>
      <p:sp>
        <p:nvSpPr>
          <p:cNvPr id="45" name="Rectangle 44">
            <a:extLst>
              <a:ext uri="{FF2B5EF4-FFF2-40B4-BE49-F238E27FC236}">
                <a16:creationId xmlns:a16="http://schemas.microsoft.com/office/drawing/2014/main" id="{8544DD02-1DA5-4814-8822-A844DA9809AA}"/>
              </a:ext>
            </a:extLst>
          </p:cNvPr>
          <p:cNvSpPr/>
          <p:nvPr/>
        </p:nvSpPr>
        <p:spPr>
          <a:xfrm>
            <a:off x="3578096" y="4574046"/>
            <a:ext cx="1734134" cy="172515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13"/>
          <a:stretch>
            <a:fillRect/>
          </a:stretch>
        </p:blipFill>
        <p:spPr>
          <a:xfrm>
            <a:off x="9052022" y="5408315"/>
            <a:ext cx="1137294" cy="644468"/>
          </a:xfrm>
          <a:prstGeom prst="rect">
            <a:avLst/>
          </a:prstGeom>
        </p:spPr>
      </p:pic>
      <p:cxnSp>
        <p:nvCxnSpPr>
          <p:cNvPr id="50" name="Straight Connector 49"/>
          <p:cNvCxnSpPr/>
          <p:nvPr/>
        </p:nvCxnSpPr>
        <p:spPr>
          <a:xfrm flipV="1">
            <a:off x="9075720" y="4775583"/>
            <a:ext cx="1030441" cy="149497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8544DD02-1DA5-4814-8822-A844DA9809AA}"/>
              </a:ext>
            </a:extLst>
          </p:cNvPr>
          <p:cNvSpPr/>
          <p:nvPr/>
        </p:nvSpPr>
        <p:spPr>
          <a:xfrm>
            <a:off x="9068185" y="5391071"/>
            <a:ext cx="1382028" cy="130629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14"/>
          <a:stretch>
            <a:fillRect/>
          </a:stretch>
        </p:blipFill>
        <p:spPr>
          <a:xfrm>
            <a:off x="9579980" y="5143924"/>
            <a:ext cx="2488324" cy="1382402"/>
          </a:xfrm>
          <a:prstGeom prst="rect">
            <a:avLst/>
          </a:prstGeom>
        </p:spPr>
      </p:pic>
      <p:sp>
        <p:nvSpPr>
          <p:cNvPr id="57" name="Rectangle 56">
            <a:extLst>
              <a:ext uri="{FF2B5EF4-FFF2-40B4-BE49-F238E27FC236}">
                <a16:creationId xmlns:a16="http://schemas.microsoft.com/office/drawing/2014/main" id="{8544DD02-1DA5-4814-8822-A844DA9809AA}"/>
              </a:ext>
            </a:extLst>
          </p:cNvPr>
          <p:cNvSpPr/>
          <p:nvPr/>
        </p:nvSpPr>
        <p:spPr>
          <a:xfrm>
            <a:off x="-29433" y="1105151"/>
            <a:ext cx="2940148" cy="237941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544DD02-1DA5-4814-8822-A844DA9809AA}"/>
              </a:ext>
            </a:extLst>
          </p:cNvPr>
          <p:cNvSpPr/>
          <p:nvPr/>
        </p:nvSpPr>
        <p:spPr>
          <a:xfrm>
            <a:off x="2982437" y="1098085"/>
            <a:ext cx="3751288" cy="237941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544DD02-1DA5-4814-8822-A844DA9809AA}"/>
              </a:ext>
            </a:extLst>
          </p:cNvPr>
          <p:cNvSpPr/>
          <p:nvPr/>
        </p:nvSpPr>
        <p:spPr>
          <a:xfrm>
            <a:off x="6935251" y="1062065"/>
            <a:ext cx="3514961" cy="24225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544DD02-1DA5-4814-8822-A844DA9809AA}"/>
              </a:ext>
            </a:extLst>
          </p:cNvPr>
          <p:cNvSpPr/>
          <p:nvPr/>
        </p:nvSpPr>
        <p:spPr>
          <a:xfrm>
            <a:off x="33581" y="4311817"/>
            <a:ext cx="3642659" cy="25299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10096950" y="1005218"/>
            <a:ext cx="2092566" cy="825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GAS</a:t>
            </a:r>
          </a:p>
        </p:txBody>
      </p:sp>
      <p:sp>
        <p:nvSpPr>
          <p:cNvPr id="62" name="TextBox 61"/>
          <p:cNvSpPr txBox="1"/>
          <p:nvPr/>
        </p:nvSpPr>
        <p:spPr>
          <a:xfrm>
            <a:off x="-51607" y="764950"/>
            <a:ext cx="859531" cy="369332"/>
          </a:xfrm>
          <a:prstGeom prst="rect">
            <a:avLst/>
          </a:prstGeom>
          <a:noFill/>
        </p:spPr>
        <p:txBody>
          <a:bodyPr wrap="none" rtlCol="0">
            <a:spAutoFit/>
          </a:bodyPr>
          <a:lstStyle/>
          <a:p>
            <a:r>
              <a:rPr lang="en-US" dirty="0"/>
              <a:t>1995/6</a:t>
            </a:r>
          </a:p>
        </p:txBody>
      </p:sp>
      <p:sp>
        <p:nvSpPr>
          <p:cNvPr id="63" name="Rectangle 62">
            <a:extLst>
              <a:ext uri="{FF2B5EF4-FFF2-40B4-BE49-F238E27FC236}">
                <a16:creationId xmlns:a16="http://schemas.microsoft.com/office/drawing/2014/main" id="{8544DD02-1DA5-4814-8822-A844DA9809AA}"/>
              </a:ext>
            </a:extLst>
          </p:cNvPr>
          <p:cNvSpPr/>
          <p:nvPr/>
        </p:nvSpPr>
        <p:spPr>
          <a:xfrm>
            <a:off x="5636299" y="4301704"/>
            <a:ext cx="3642659" cy="25299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26281" y="4339703"/>
            <a:ext cx="1489510" cy="369332"/>
          </a:xfrm>
          <a:prstGeom prst="rect">
            <a:avLst/>
          </a:prstGeom>
          <a:solidFill>
            <a:schemeClr val="bg1"/>
          </a:solidFill>
        </p:spPr>
        <p:txBody>
          <a:bodyPr wrap="none" rtlCol="0">
            <a:spAutoFit/>
          </a:bodyPr>
          <a:lstStyle/>
          <a:p>
            <a:r>
              <a:rPr lang="en-US" dirty="0"/>
              <a:t>2-3PM MUSIC</a:t>
            </a:r>
          </a:p>
        </p:txBody>
      </p:sp>
      <p:sp>
        <p:nvSpPr>
          <p:cNvPr id="66" name="TextBox 65"/>
          <p:cNvSpPr txBox="1"/>
          <p:nvPr/>
        </p:nvSpPr>
        <p:spPr>
          <a:xfrm>
            <a:off x="7956723" y="4246822"/>
            <a:ext cx="1489510" cy="369332"/>
          </a:xfrm>
          <a:prstGeom prst="rect">
            <a:avLst/>
          </a:prstGeom>
          <a:solidFill>
            <a:schemeClr val="bg1"/>
          </a:solidFill>
        </p:spPr>
        <p:txBody>
          <a:bodyPr wrap="none" rtlCol="0">
            <a:spAutoFit/>
          </a:bodyPr>
          <a:lstStyle/>
          <a:p>
            <a:r>
              <a:rPr lang="en-US" dirty="0"/>
              <a:t>3-6PM MUSIC</a:t>
            </a:r>
          </a:p>
        </p:txBody>
      </p:sp>
      <p:sp>
        <p:nvSpPr>
          <p:cNvPr id="46" name="Rectangle 45"/>
          <p:cNvSpPr/>
          <p:nvPr/>
        </p:nvSpPr>
        <p:spPr>
          <a:xfrm>
            <a:off x="9611310" y="3829445"/>
            <a:ext cx="1248229" cy="10595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a:off x="9899784" y="3998102"/>
            <a:ext cx="593703" cy="495521"/>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10228445" y="4295081"/>
            <a:ext cx="455109" cy="2890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10144133" y="4366443"/>
            <a:ext cx="621931" cy="565742"/>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9929845" y="4426627"/>
            <a:ext cx="865943" cy="215444"/>
          </a:xfrm>
          <a:prstGeom prst="rect">
            <a:avLst/>
          </a:prstGeom>
          <a:noFill/>
        </p:spPr>
        <p:txBody>
          <a:bodyPr wrap="none" rtlCol="0">
            <a:spAutoFit/>
          </a:bodyPr>
          <a:lstStyle/>
          <a:p>
            <a:r>
              <a:rPr lang="en-US" sz="800" dirty="0" err="1"/>
              <a:t>nonPoliceStudio</a:t>
            </a:r>
            <a:endParaRPr lang="en-US" sz="800" dirty="0"/>
          </a:p>
        </p:txBody>
      </p:sp>
      <p:sp>
        <p:nvSpPr>
          <p:cNvPr id="67" name="TextBox 66"/>
          <p:cNvSpPr txBox="1"/>
          <p:nvPr/>
        </p:nvSpPr>
        <p:spPr>
          <a:xfrm>
            <a:off x="4949371" y="764950"/>
            <a:ext cx="4004430" cy="369332"/>
          </a:xfrm>
          <a:prstGeom prst="rect">
            <a:avLst/>
          </a:prstGeom>
          <a:noFill/>
        </p:spPr>
        <p:txBody>
          <a:bodyPr wrap="none" rtlCol="0">
            <a:spAutoFit/>
          </a:bodyPr>
          <a:lstStyle/>
          <a:p>
            <a:r>
              <a:rPr lang="en-US" dirty="0"/>
              <a:t>2014 ATOMLCOCK(CPVA) IPX 1996 </a:t>
            </a:r>
            <a:r>
              <a:rPr lang="en-US" dirty="0" err="1"/>
              <a:t>JSchg</a:t>
            </a:r>
            <a:r>
              <a:rPr lang="en-US" dirty="0"/>
              <a:t> </a:t>
            </a:r>
          </a:p>
        </p:txBody>
      </p:sp>
      <p:pic>
        <p:nvPicPr>
          <p:cNvPr id="69" name="Picture 68"/>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67511" y="4700079"/>
            <a:ext cx="395917" cy="395917"/>
          </a:xfrm>
          <a:prstGeom prst="rect">
            <a:avLst/>
          </a:prstGeom>
        </p:spPr>
      </p:pic>
      <p:pic>
        <p:nvPicPr>
          <p:cNvPr id="70" name="Picture 69"/>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8641779" y="4735180"/>
            <a:ext cx="320677" cy="428120"/>
          </a:xfrm>
          <a:prstGeom prst="rect">
            <a:avLst/>
          </a:prstGeom>
        </p:spPr>
      </p:pic>
      <p:sp>
        <p:nvSpPr>
          <p:cNvPr id="72" name="Rectangle 71">
            <a:extLst>
              <a:ext uri="{FF2B5EF4-FFF2-40B4-BE49-F238E27FC236}">
                <a16:creationId xmlns:a16="http://schemas.microsoft.com/office/drawing/2014/main" id="{8544DD02-1DA5-4814-8822-A844DA9809AA}"/>
              </a:ext>
            </a:extLst>
          </p:cNvPr>
          <p:cNvSpPr/>
          <p:nvPr/>
        </p:nvSpPr>
        <p:spPr>
          <a:xfrm>
            <a:off x="8069554" y="4543573"/>
            <a:ext cx="1263847" cy="62738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544DD02-1DA5-4814-8822-A844DA9809AA}"/>
              </a:ext>
            </a:extLst>
          </p:cNvPr>
          <p:cNvSpPr/>
          <p:nvPr/>
        </p:nvSpPr>
        <p:spPr>
          <a:xfrm>
            <a:off x="5744200" y="4814495"/>
            <a:ext cx="6400349" cy="200141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133330" y="1947066"/>
            <a:ext cx="1722501" cy="1722501"/>
          </a:xfrm>
          <a:prstGeom prst="rect">
            <a:avLst/>
          </a:prstGeom>
        </p:spPr>
      </p:pic>
      <p:pic>
        <p:nvPicPr>
          <p:cNvPr id="18" name="Picture 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0654" y="1860741"/>
            <a:ext cx="1471687" cy="2318523"/>
          </a:xfrm>
          <a:prstGeom prst="rect">
            <a:avLst/>
          </a:prstGeom>
        </p:spPr>
      </p:pic>
      <p:sp>
        <p:nvSpPr>
          <p:cNvPr id="71" name="TextBox 70"/>
          <p:cNvSpPr txBox="1"/>
          <p:nvPr/>
        </p:nvSpPr>
        <p:spPr>
          <a:xfrm>
            <a:off x="5336987" y="4691471"/>
            <a:ext cx="2818207" cy="369332"/>
          </a:xfrm>
          <a:prstGeom prst="rect">
            <a:avLst/>
          </a:prstGeom>
          <a:noFill/>
        </p:spPr>
        <p:txBody>
          <a:bodyPr wrap="none" rtlCol="0">
            <a:spAutoFit/>
          </a:bodyPr>
          <a:lstStyle/>
          <a:p>
            <a:r>
              <a:rPr lang="en-US" b="1" dirty="0"/>
              <a:t>IMPORT</a:t>
            </a:r>
            <a:r>
              <a:rPr lang="en-US" dirty="0"/>
              <a:t> WWI.VIRIGN.MARY</a:t>
            </a:r>
          </a:p>
        </p:txBody>
      </p:sp>
      <p:pic>
        <p:nvPicPr>
          <p:cNvPr id="74" name="Picture 7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875267" y="1984724"/>
            <a:ext cx="1665167" cy="1665167"/>
          </a:xfrm>
          <a:prstGeom prst="rect">
            <a:avLst/>
          </a:prstGeom>
        </p:spPr>
      </p:pic>
    </p:spTree>
    <p:extLst>
      <p:ext uri="{BB962C8B-B14F-4D97-AF65-F5344CB8AC3E}">
        <p14:creationId xmlns:p14="http://schemas.microsoft.com/office/powerpoint/2010/main" val="29124996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3" name="Picture 2">
            <a:extLst>
              <a:ext uri="{FF2B5EF4-FFF2-40B4-BE49-F238E27FC236}">
                <a16:creationId xmlns:a16="http://schemas.microsoft.com/office/drawing/2014/main" id="{19610224-21C1-4C68-8F9D-8DF92C18EC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9478" y="3543300"/>
            <a:ext cx="783771" cy="1219200"/>
          </a:xfrm>
          <a:prstGeom prst="rect">
            <a:avLst/>
          </a:prstGeom>
        </p:spPr>
      </p:pic>
      <p:cxnSp>
        <p:nvCxnSpPr>
          <p:cNvPr id="13" name="Straight Connector 12">
            <a:extLst>
              <a:ext uri="{FF2B5EF4-FFF2-40B4-BE49-F238E27FC236}">
                <a16:creationId xmlns:a16="http://schemas.microsoft.com/office/drawing/2014/main" id="{8D77D650-5F81-4FFD-A899-56BE4FFB7219}"/>
              </a:ext>
            </a:extLst>
          </p:cNvPr>
          <p:cNvCxnSpPr/>
          <p:nvPr/>
        </p:nvCxnSpPr>
        <p:spPr>
          <a:xfrm>
            <a:off x="5473700" y="3949700"/>
            <a:ext cx="1714500" cy="596900"/>
          </a:xfrm>
          <a:prstGeom prst="line">
            <a:avLst/>
          </a:prstGeom>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ADF9D19-0CEA-47AD-AAB6-D637039411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3700462"/>
            <a:ext cx="1447800" cy="904875"/>
          </a:xfrm>
          <a:prstGeom prst="rect">
            <a:avLst/>
          </a:prstGeom>
        </p:spPr>
      </p:pic>
      <p:sp>
        <p:nvSpPr>
          <p:cNvPr id="20" name="TextBox 19">
            <a:extLst>
              <a:ext uri="{FF2B5EF4-FFF2-40B4-BE49-F238E27FC236}">
                <a16:creationId xmlns:a16="http://schemas.microsoft.com/office/drawing/2014/main" id="{B234F8C0-6978-4C38-B5A5-C53E73A4966B}"/>
              </a:ext>
            </a:extLst>
          </p:cNvPr>
          <p:cNvSpPr txBox="1"/>
          <p:nvPr/>
        </p:nvSpPr>
        <p:spPr>
          <a:xfrm>
            <a:off x="3619500" y="3060700"/>
            <a:ext cx="1966820" cy="369332"/>
          </a:xfrm>
          <a:prstGeom prst="rect">
            <a:avLst/>
          </a:prstGeom>
          <a:noFill/>
        </p:spPr>
        <p:txBody>
          <a:bodyPr wrap="none" rtlCol="0">
            <a:spAutoFit/>
          </a:bodyPr>
          <a:lstStyle/>
          <a:p>
            <a:r>
              <a:rPr lang="en-US" dirty="0"/>
              <a:t>HOMCIDIE:KRISTAL</a:t>
            </a:r>
          </a:p>
        </p:txBody>
      </p:sp>
      <p:sp>
        <p:nvSpPr>
          <p:cNvPr id="24" name="TextBox 23">
            <a:extLst>
              <a:ext uri="{FF2B5EF4-FFF2-40B4-BE49-F238E27FC236}">
                <a16:creationId xmlns:a16="http://schemas.microsoft.com/office/drawing/2014/main" id="{17782221-50B9-44CA-A319-18229E34242F}"/>
              </a:ext>
            </a:extLst>
          </p:cNvPr>
          <p:cNvSpPr txBox="1"/>
          <p:nvPr/>
        </p:nvSpPr>
        <p:spPr>
          <a:xfrm>
            <a:off x="4914900" y="1887489"/>
            <a:ext cx="7277100" cy="769441"/>
          </a:xfrm>
          <a:prstGeom prst="rect">
            <a:avLst/>
          </a:prstGeom>
          <a:solidFill>
            <a:srgbClr val="C00000"/>
          </a:solidFill>
        </p:spPr>
        <p:txBody>
          <a:bodyPr wrap="square" rtlCol="0">
            <a:spAutoFit/>
          </a:bodyPr>
          <a:lstStyle/>
          <a:p>
            <a:r>
              <a:rPr lang="en-US" sz="4400" dirty="0">
                <a:solidFill>
                  <a:schemeClr val="bg1"/>
                </a:solidFill>
              </a:rPr>
              <a:t>JOEL</a:t>
            </a:r>
          </a:p>
        </p:txBody>
      </p:sp>
      <p:sp>
        <p:nvSpPr>
          <p:cNvPr id="25" name="TextBox 24">
            <a:extLst>
              <a:ext uri="{FF2B5EF4-FFF2-40B4-BE49-F238E27FC236}">
                <a16:creationId xmlns:a16="http://schemas.microsoft.com/office/drawing/2014/main" id="{51A23FC4-854A-4322-B573-794B5F49AC80}"/>
              </a:ext>
            </a:extLst>
          </p:cNvPr>
          <p:cNvSpPr txBox="1"/>
          <p:nvPr/>
        </p:nvSpPr>
        <p:spPr>
          <a:xfrm>
            <a:off x="9575800" y="6388100"/>
            <a:ext cx="2407134" cy="369332"/>
          </a:xfrm>
          <a:prstGeom prst="rect">
            <a:avLst/>
          </a:prstGeom>
          <a:noFill/>
        </p:spPr>
        <p:txBody>
          <a:bodyPr wrap="none" rtlCol="0">
            <a:spAutoFit/>
          </a:bodyPr>
          <a:lstStyle/>
          <a:p>
            <a:r>
              <a:rPr lang="en-US" dirty="0"/>
              <a:t>POLCIE:SIRENS: 4:58PM</a:t>
            </a:r>
          </a:p>
        </p:txBody>
      </p:sp>
      <p:sp>
        <p:nvSpPr>
          <p:cNvPr id="26" name="Rectangle 25">
            <a:extLst>
              <a:ext uri="{FF2B5EF4-FFF2-40B4-BE49-F238E27FC236}">
                <a16:creationId xmlns:a16="http://schemas.microsoft.com/office/drawing/2014/main" id="{9C9D892F-A9FD-4054-861D-55675A8E51D6}"/>
              </a:ext>
            </a:extLst>
          </p:cNvPr>
          <p:cNvSpPr/>
          <p:nvPr/>
        </p:nvSpPr>
        <p:spPr>
          <a:xfrm>
            <a:off x="5953634" y="3049032"/>
            <a:ext cx="2105063" cy="369332"/>
          </a:xfrm>
          <a:prstGeom prst="rect">
            <a:avLst/>
          </a:prstGeom>
        </p:spPr>
        <p:txBody>
          <a:bodyPr wrap="none">
            <a:spAutoFit/>
          </a:bodyPr>
          <a:lstStyle/>
          <a:p>
            <a:r>
              <a:rPr lang="en-US" dirty="0"/>
              <a:t>HOMCIDIE:IS-A-BELL</a:t>
            </a:r>
          </a:p>
        </p:txBody>
      </p:sp>
      <p:sp>
        <p:nvSpPr>
          <p:cNvPr id="28" name="TextBox 27">
            <a:extLst>
              <a:ext uri="{FF2B5EF4-FFF2-40B4-BE49-F238E27FC236}">
                <a16:creationId xmlns:a16="http://schemas.microsoft.com/office/drawing/2014/main" id="{F4268FCB-2055-4B58-AD46-FE55FBCD9DF5}"/>
              </a:ext>
            </a:extLst>
          </p:cNvPr>
          <p:cNvSpPr txBox="1"/>
          <p:nvPr/>
        </p:nvSpPr>
        <p:spPr>
          <a:xfrm>
            <a:off x="8778210" y="3060700"/>
            <a:ext cx="1595180" cy="369332"/>
          </a:xfrm>
          <a:prstGeom prst="rect">
            <a:avLst/>
          </a:prstGeom>
          <a:noFill/>
        </p:spPr>
        <p:txBody>
          <a:bodyPr wrap="none" rtlCol="0">
            <a:spAutoFit/>
          </a:bodyPr>
          <a:lstStyle/>
          <a:p>
            <a:r>
              <a:rPr lang="en-US" dirty="0"/>
              <a:t>HOMICDIE:LUX</a:t>
            </a:r>
          </a:p>
        </p:txBody>
      </p:sp>
      <p:sp>
        <p:nvSpPr>
          <p:cNvPr id="75" name="Rectangle 74">
            <a:extLst>
              <a:ext uri="{FF2B5EF4-FFF2-40B4-BE49-F238E27FC236}">
                <a16:creationId xmlns:a16="http://schemas.microsoft.com/office/drawing/2014/main" id="{02EF7893-A9A3-4B12-B3AB-287819C20C26}"/>
              </a:ext>
            </a:extLst>
          </p:cNvPr>
          <p:cNvSpPr/>
          <p:nvPr/>
        </p:nvSpPr>
        <p:spPr>
          <a:xfrm>
            <a:off x="3467100" y="3663950"/>
            <a:ext cx="1562100" cy="11176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7AC92A9-B0EB-4751-A71B-E1EF2CB52A3B}"/>
              </a:ext>
            </a:extLst>
          </p:cNvPr>
          <p:cNvSpPr/>
          <p:nvPr/>
        </p:nvSpPr>
        <p:spPr>
          <a:xfrm>
            <a:off x="5953634" y="3581400"/>
            <a:ext cx="1562100" cy="11176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7A152F19-7F2D-4FE5-981A-DFEFDB31D646}"/>
              </a:ext>
            </a:extLst>
          </p:cNvPr>
          <p:cNvCxnSpPr/>
          <p:nvPr/>
        </p:nvCxnSpPr>
        <p:spPr>
          <a:xfrm flipV="1">
            <a:off x="3619500" y="3875564"/>
            <a:ext cx="1198789" cy="72977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42D6F25-F0FD-469D-8676-38546D9054D7}"/>
              </a:ext>
            </a:extLst>
          </p:cNvPr>
          <p:cNvCxnSpPr/>
          <p:nvPr/>
        </p:nvCxnSpPr>
        <p:spPr>
          <a:xfrm flipV="1">
            <a:off x="6055178" y="3700462"/>
            <a:ext cx="1107624" cy="804308"/>
          </a:xfrm>
          <a:prstGeom prst="line">
            <a:avLst/>
          </a:prstGeom>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D32A1DC6-ED66-4113-9C34-429367B5FC65}"/>
              </a:ext>
            </a:extLst>
          </p:cNvPr>
          <p:cNvSpPr txBox="1"/>
          <p:nvPr/>
        </p:nvSpPr>
        <p:spPr>
          <a:xfrm>
            <a:off x="3449684" y="2826782"/>
            <a:ext cx="1816010" cy="369332"/>
          </a:xfrm>
          <a:prstGeom prst="rect">
            <a:avLst/>
          </a:prstGeom>
          <a:noFill/>
        </p:spPr>
        <p:txBody>
          <a:bodyPr wrap="none" rtlCol="0">
            <a:spAutoFit/>
          </a:bodyPr>
          <a:lstStyle/>
          <a:p>
            <a:r>
              <a:rPr lang="en-US" b="1" dirty="0"/>
              <a:t>PENTAGON:PAUL</a:t>
            </a:r>
          </a:p>
        </p:txBody>
      </p:sp>
      <p:sp>
        <p:nvSpPr>
          <p:cNvPr id="77" name="TextBox 76">
            <a:extLst>
              <a:ext uri="{FF2B5EF4-FFF2-40B4-BE49-F238E27FC236}">
                <a16:creationId xmlns:a16="http://schemas.microsoft.com/office/drawing/2014/main" id="{0887DBE3-C609-4658-B1D8-E37F98862A8F}"/>
              </a:ext>
            </a:extLst>
          </p:cNvPr>
          <p:cNvSpPr txBox="1"/>
          <p:nvPr/>
        </p:nvSpPr>
        <p:spPr>
          <a:xfrm>
            <a:off x="5633008" y="2788682"/>
            <a:ext cx="1816010" cy="369332"/>
          </a:xfrm>
          <a:prstGeom prst="rect">
            <a:avLst/>
          </a:prstGeom>
          <a:noFill/>
        </p:spPr>
        <p:txBody>
          <a:bodyPr wrap="none" rtlCol="0">
            <a:spAutoFit/>
          </a:bodyPr>
          <a:lstStyle/>
          <a:p>
            <a:r>
              <a:rPr lang="en-US" b="1" dirty="0"/>
              <a:t>PENTAGON:PAUL</a:t>
            </a:r>
          </a:p>
        </p:txBody>
      </p:sp>
      <p:sp>
        <p:nvSpPr>
          <p:cNvPr id="78" name="TextBox 77">
            <a:extLst>
              <a:ext uri="{FF2B5EF4-FFF2-40B4-BE49-F238E27FC236}">
                <a16:creationId xmlns:a16="http://schemas.microsoft.com/office/drawing/2014/main" id="{90ADD621-20CF-4193-9315-E3B78508A94F}"/>
              </a:ext>
            </a:extLst>
          </p:cNvPr>
          <p:cNvSpPr txBox="1"/>
          <p:nvPr/>
        </p:nvSpPr>
        <p:spPr>
          <a:xfrm>
            <a:off x="8058697" y="2788682"/>
            <a:ext cx="1816010" cy="369332"/>
          </a:xfrm>
          <a:prstGeom prst="rect">
            <a:avLst/>
          </a:prstGeom>
          <a:noFill/>
        </p:spPr>
        <p:txBody>
          <a:bodyPr wrap="none" rtlCol="0">
            <a:spAutoFit/>
          </a:bodyPr>
          <a:lstStyle/>
          <a:p>
            <a:r>
              <a:rPr lang="en-US" b="1" dirty="0"/>
              <a:t>PENTAGON:PAUL</a:t>
            </a:r>
          </a:p>
        </p:txBody>
      </p:sp>
      <p:pic>
        <p:nvPicPr>
          <p:cNvPr id="49" name="Picture 48">
            <a:extLst>
              <a:ext uri="{FF2B5EF4-FFF2-40B4-BE49-F238E27FC236}">
                <a16:creationId xmlns:a16="http://schemas.microsoft.com/office/drawing/2014/main" id="{7E57D722-E6EF-4C24-94C3-FFD3A15CC5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95844" y="3507332"/>
            <a:ext cx="1650008" cy="1098005"/>
          </a:xfrm>
          <a:prstGeom prst="rect">
            <a:avLst/>
          </a:prstGeom>
        </p:spPr>
      </p:pic>
      <p:sp>
        <p:nvSpPr>
          <p:cNvPr id="79" name="Rectangle 78">
            <a:extLst>
              <a:ext uri="{FF2B5EF4-FFF2-40B4-BE49-F238E27FC236}">
                <a16:creationId xmlns:a16="http://schemas.microsoft.com/office/drawing/2014/main" id="{BBDB2263-DF3E-4D0A-8146-5CCAEC4A30F4}"/>
              </a:ext>
            </a:extLst>
          </p:cNvPr>
          <p:cNvSpPr/>
          <p:nvPr/>
        </p:nvSpPr>
        <p:spPr>
          <a:xfrm>
            <a:off x="8795844" y="3464349"/>
            <a:ext cx="1650008" cy="11176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DF8FAE34-542A-4650-8DF2-05EA213226C6}"/>
              </a:ext>
            </a:extLst>
          </p:cNvPr>
          <p:cNvCxnSpPr/>
          <p:nvPr/>
        </p:nvCxnSpPr>
        <p:spPr>
          <a:xfrm flipV="1">
            <a:off x="8917914" y="3691447"/>
            <a:ext cx="1198789" cy="729773"/>
          </a:xfrm>
          <a:prstGeom prst="line">
            <a:avLst/>
          </a:prstGeom>
        </p:spPr>
        <p:style>
          <a:lnRef idx="1">
            <a:schemeClr val="accent1"/>
          </a:lnRef>
          <a:fillRef idx="0">
            <a:schemeClr val="accent1"/>
          </a:fillRef>
          <a:effectRef idx="0">
            <a:schemeClr val="accent1"/>
          </a:effectRef>
          <a:fontRef idx="minor">
            <a:schemeClr val="tx1"/>
          </a:fontRef>
        </p:style>
      </p:cxnSp>
      <p:pic>
        <p:nvPicPr>
          <p:cNvPr id="81" name="Picture 80">
            <a:extLst>
              <a:ext uri="{FF2B5EF4-FFF2-40B4-BE49-F238E27FC236}">
                <a16:creationId xmlns:a16="http://schemas.microsoft.com/office/drawing/2014/main" id="{BEB0BD9C-84B6-4A61-982E-24F8D28BC6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3896" y="938743"/>
            <a:ext cx="733304" cy="733304"/>
          </a:xfrm>
          <a:prstGeom prst="rect">
            <a:avLst/>
          </a:prstGeom>
        </p:spPr>
      </p:pic>
    </p:spTree>
    <p:extLst>
      <p:ext uri="{BB962C8B-B14F-4D97-AF65-F5344CB8AC3E}">
        <p14:creationId xmlns:p14="http://schemas.microsoft.com/office/powerpoint/2010/main" val="6150020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154046-3343-4D2F-8E22-CE44A6139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194" y="1916233"/>
            <a:ext cx="1665167" cy="1665167"/>
          </a:xfrm>
          <a:prstGeom prst="rect">
            <a:avLst/>
          </a:prstGeom>
        </p:spPr>
      </p:pic>
      <p:sp>
        <p:nvSpPr>
          <p:cNvPr id="5" name="Rectangle 4">
            <a:extLst>
              <a:ext uri="{FF2B5EF4-FFF2-40B4-BE49-F238E27FC236}">
                <a16:creationId xmlns:a16="http://schemas.microsoft.com/office/drawing/2014/main" id="{65D50C7C-7A10-4581-BC18-7D5D9E823F06}"/>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6" name="Rectangle 5">
            <a:extLst>
              <a:ext uri="{FF2B5EF4-FFF2-40B4-BE49-F238E27FC236}">
                <a16:creationId xmlns:a16="http://schemas.microsoft.com/office/drawing/2014/main" id="{EA541883-ED04-4EF2-8268-82961AB3FCF9}"/>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a:extLst>
              <a:ext uri="{FF2B5EF4-FFF2-40B4-BE49-F238E27FC236}">
                <a16:creationId xmlns:a16="http://schemas.microsoft.com/office/drawing/2014/main" id="{D0AD644B-7029-41BF-ADF0-2CAC905872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3896" y="938743"/>
            <a:ext cx="733304" cy="733304"/>
          </a:xfrm>
          <a:prstGeom prst="rect">
            <a:avLst/>
          </a:prstGeom>
        </p:spPr>
      </p:pic>
      <p:pic>
        <p:nvPicPr>
          <p:cNvPr id="8" name="Picture 7">
            <a:extLst>
              <a:ext uri="{FF2B5EF4-FFF2-40B4-BE49-F238E27FC236}">
                <a16:creationId xmlns:a16="http://schemas.microsoft.com/office/drawing/2014/main" id="{1278DD22-E44B-4CAF-9190-9A9B9E09B70B}"/>
              </a:ext>
            </a:extLst>
          </p:cNvPr>
          <p:cNvPicPr>
            <a:picLocks noChangeAspect="1"/>
          </p:cNvPicPr>
          <p:nvPr/>
        </p:nvPicPr>
        <p:blipFill>
          <a:blip r:embed="rId4"/>
          <a:stretch>
            <a:fillRect/>
          </a:stretch>
        </p:blipFill>
        <p:spPr>
          <a:xfrm>
            <a:off x="1384194" y="4470748"/>
            <a:ext cx="1665167" cy="1518241"/>
          </a:xfrm>
          <a:prstGeom prst="rect">
            <a:avLst/>
          </a:prstGeom>
        </p:spPr>
      </p:pic>
      <p:cxnSp>
        <p:nvCxnSpPr>
          <p:cNvPr id="10" name="Straight Connector 9">
            <a:extLst>
              <a:ext uri="{FF2B5EF4-FFF2-40B4-BE49-F238E27FC236}">
                <a16:creationId xmlns:a16="http://schemas.microsoft.com/office/drawing/2014/main" id="{07FA1F1D-8DFE-40A3-A27B-2F15B8090105}"/>
              </a:ext>
            </a:extLst>
          </p:cNvPr>
          <p:cNvCxnSpPr/>
          <p:nvPr/>
        </p:nvCxnSpPr>
        <p:spPr>
          <a:xfrm flipV="1">
            <a:off x="1384194" y="3883068"/>
            <a:ext cx="1985307" cy="2327232"/>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0A4F7DF-E247-4E44-A5A1-8FB37DCDDB70}"/>
              </a:ext>
            </a:extLst>
          </p:cNvPr>
          <p:cNvSpPr/>
          <p:nvPr/>
        </p:nvSpPr>
        <p:spPr>
          <a:xfrm>
            <a:off x="1384193" y="1814633"/>
            <a:ext cx="1665167" cy="417435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C4EC1FF-D32F-4822-9860-B3EF2A5371D8}"/>
              </a:ext>
            </a:extLst>
          </p:cNvPr>
          <p:cNvSpPr txBox="1"/>
          <p:nvPr/>
        </p:nvSpPr>
        <p:spPr>
          <a:xfrm>
            <a:off x="1064713" y="1394501"/>
            <a:ext cx="5296450" cy="369332"/>
          </a:xfrm>
          <a:prstGeom prst="rect">
            <a:avLst/>
          </a:prstGeom>
          <a:noFill/>
        </p:spPr>
        <p:txBody>
          <a:bodyPr wrap="none" rtlCol="0">
            <a:spAutoFit/>
          </a:bodyPr>
          <a:lstStyle/>
          <a:p>
            <a:r>
              <a:rPr lang="en-US" dirty="0" err="1"/>
              <a:t>G.MAINSTREET.WHTEHOUSE.</a:t>
            </a:r>
            <a:r>
              <a:rPr lang="en-US" sz="800" strike="sngStrike" dirty="0" err="1"/>
              <a:t>marx</a:t>
            </a:r>
            <a:r>
              <a:rPr lang="en-US" sz="800" strike="sngStrike" dirty="0"/>
              <a:t>(Casablanca)</a:t>
            </a:r>
            <a:r>
              <a:rPr lang="en-US" dirty="0"/>
              <a:t>.WWI</a:t>
            </a:r>
            <a:r>
              <a:rPr lang="en-US" sz="800" strike="sngStrike" dirty="0"/>
              <a:t>(</a:t>
            </a:r>
            <a:r>
              <a:rPr lang="en-US" sz="800" strike="sngStrike" dirty="0" err="1"/>
              <a:t>kaiserall.carambolouge</a:t>
            </a:r>
            <a:r>
              <a:rPr lang="en-US" sz="800" strike="sngStrike" dirty="0"/>
              <a:t>)</a:t>
            </a:r>
          </a:p>
        </p:txBody>
      </p:sp>
      <p:sp>
        <p:nvSpPr>
          <p:cNvPr id="15" name="Rectangle 14">
            <a:extLst>
              <a:ext uri="{FF2B5EF4-FFF2-40B4-BE49-F238E27FC236}">
                <a16:creationId xmlns:a16="http://schemas.microsoft.com/office/drawing/2014/main" id="{93A9B391-FF5B-4B6E-BBAF-125736CFF95D}"/>
              </a:ext>
            </a:extLst>
          </p:cNvPr>
          <p:cNvSpPr/>
          <p:nvPr/>
        </p:nvSpPr>
        <p:spPr>
          <a:xfrm>
            <a:off x="3369501" y="1880834"/>
            <a:ext cx="1812099" cy="36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sp>
        <p:nvSpPr>
          <p:cNvPr id="16" name="Rectangle 15">
            <a:extLst>
              <a:ext uri="{FF2B5EF4-FFF2-40B4-BE49-F238E27FC236}">
                <a16:creationId xmlns:a16="http://schemas.microsoft.com/office/drawing/2014/main" id="{4396E0C1-1EE1-40F7-9787-20EB670B3552}"/>
              </a:ext>
            </a:extLst>
          </p:cNvPr>
          <p:cNvSpPr/>
          <p:nvPr/>
        </p:nvSpPr>
        <p:spPr>
          <a:xfrm>
            <a:off x="3369501" y="2311291"/>
            <a:ext cx="1812099" cy="118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3BB3B091-615D-4534-BC55-148CB7ABB915}"/>
              </a:ext>
            </a:extLst>
          </p:cNvPr>
          <p:cNvSpPr txBox="1"/>
          <p:nvPr/>
        </p:nvSpPr>
        <p:spPr>
          <a:xfrm>
            <a:off x="411970" y="945735"/>
            <a:ext cx="652743" cy="369332"/>
          </a:xfrm>
          <a:prstGeom prst="rect">
            <a:avLst/>
          </a:prstGeom>
          <a:noFill/>
        </p:spPr>
        <p:txBody>
          <a:bodyPr wrap="none" rtlCol="0">
            <a:spAutoFit/>
          </a:bodyPr>
          <a:lstStyle/>
          <a:p>
            <a:r>
              <a:rPr lang="en-US" dirty="0"/>
              <a:t>1998</a:t>
            </a:r>
          </a:p>
        </p:txBody>
      </p:sp>
      <p:pic>
        <p:nvPicPr>
          <p:cNvPr id="20" name="Picture 19">
            <a:extLst>
              <a:ext uri="{FF2B5EF4-FFF2-40B4-BE49-F238E27FC236}">
                <a16:creationId xmlns:a16="http://schemas.microsoft.com/office/drawing/2014/main" id="{7CFFB370-EA08-4414-983C-42DA2926E8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64131" y="2695740"/>
            <a:ext cx="1222835" cy="684789"/>
          </a:xfrm>
          <a:prstGeom prst="rect">
            <a:avLst/>
          </a:prstGeom>
        </p:spPr>
      </p:pic>
      <p:sp>
        <p:nvSpPr>
          <p:cNvPr id="21" name="TextBox 20">
            <a:extLst>
              <a:ext uri="{FF2B5EF4-FFF2-40B4-BE49-F238E27FC236}">
                <a16:creationId xmlns:a16="http://schemas.microsoft.com/office/drawing/2014/main" id="{91EF54BA-2C2A-49C9-BB55-71946D6A44E6}"/>
              </a:ext>
            </a:extLst>
          </p:cNvPr>
          <p:cNvSpPr txBox="1"/>
          <p:nvPr/>
        </p:nvSpPr>
        <p:spPr>
          <a:xfrm>
            <a:off x="3664132" y="2311291"/>
            <a:ext cx="1222835" cy="369332"/>
          </a:xfrm>
          <a:prstGeom prst="rect">
            <a:avLst/>
          </a:prstGeom>
          <a:noFill/>
        </p:spPr>
        <p:txBody>
          <a:bodyPr wrap="none" rtlCol="0">
            <a:spAutoFit/>
          </a:bodyPr>
          <a:lstStyle/>
          <a:p>
            <a:r>
              <a:rPr lang="en-US" dirty="0"/>
              <a:t>INTERUPTS</a:t>
            </a:r>
          </a:p>
        </p:txBody>
      </p:sp>
      <p:sp>
        <p:nvSpPr>
          <p:cNvPr id="22" name="TextBox 21">
            <a:extLst>
              <a:ext uri="{FF2B5EF4-FFF2-40B4-BE49-F238E27FC236}">
                <a16:creationId xmlns:a16="http://schemas.microsoft.com/office/drawing/2014/main" id="{EBDF2502-BFD8-4DEA-82C6-65C8FCB6EDA3}"/>
              </a:ext>
            </a:extLst>
          </p:cNvPr>
          <p:cNvSpPr txBox="1"/>
          <p:nvPr/>
        </p:nvSpPr>
        <p:spPr>
          <a:xfrm>
            <a:off x="5183176" y="1603835"/>
            <a:ext cx="5672322" cy="923330"/>
          </a:xfrm>
          <a:prstGeom prst="rect">
            <a:avLst/>
          </a:prstGeom>
          <a:noFill/>
        </p:spPr>
        <p:txBody>
          <a:bodyPr wrap="none" rtlCol="0">
            <a:spAutoFit/>
          </a:bodyPr>
          <a:lstStyle/>
          <a:p>
            <a:r>
              <a:rPr lang="en-US" dirty="0"/>
              <a:t>NAME: Chantal </a:t>
            </a:r>
            <a:r>
              <a:rPr lang="en-US" dirty="0" err="1"/>
              <a:t>Sayah</a:t>
            </a:r>
            <a:endParaRPr lang="en-US" dirty="0"/>
          </a:p>
          <a:p>
            <a:r>
              <a:rPr lang="en-US" dirty="0"/>
              <a:t>Birthday: 1982</a:t>
            </a:r>
          </a:p>
          <a:p>
            <a:r>
              <a:rPr lang="en-US" dirty="0"/>
              <a:t>Address: Mainstreet, </a:t>
            </a:r>
            <a:r>
              <a:rPr lang="en-US" dirty="0" err="1"/>
              <a:t>PENTAGON.BASE.PAUL.</a:t>
            </a:r>
            <a:r>
              <a:rPr lang="en-US" sz="800" strike="sngStrike" dirty="0" err="1"/>
              <a:t>marx</a:t>
            </a:r>
            <a:r>
              <a:rPr lang="en-US" sz="800" strike="sngStrike" dirty="0"/>
              <a:t>(</a:t>
            </a:r>
            <a:r>
              <a:rPr lang="en-US" sz="800" strike="sngStrike" dirty="0" err="1"/>
              <a:t>haupstrasse,hochstetten</a:t>
            </a:r>
            <a:r>
              <a:rPr lang="en-US" sz="800" strike="sngStrike" dirty="0"/>
              <a:t>)</a:t>
            </a:r>
          </a:p>
        </p:txBody>
      </p:sp>
      <p:sp>
        <p:nvSpPr>
          <p:cNvPr id="23" name="Rectangle 22">
            <a:extLst>
              <a:ext uri="{FF2B5EF4-FFF2-40B4-BE49-F238E27FC236}">
                <a16:creationId xmlns:a16="http://schemas.microsoft.com/office/drawing/2014/main" id="{C236EB7A-36ED-4824-B19E-10317CDD61F2}"/>
              </a:ext>
            </a:extLst>
          </p:cNvPr>
          <p:cNvSpPr/>
          <p:nvPr/>
        </p:nvSpPr>
        <p:spPr>
          <a:xfrm>
            <a:off x="3293725" y="3557815"/>
            <a:ext cx="1812099" cy="36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sp>
        <p:nvSpPr>
          <p:cNvPr id="24" name="Rectangle 23">
            <a:extLst>
              <a:ext uri="{FF2B5EF4-FFF2-40B4-BE49-F238E27FC236}">
                <a16:creationId xmlns:a16="http://schemas.microsoft.com/office/drawing/2014/main" id="{0945725D-7F62-4C72-87E4-5FC46D7D8797}"/>
              </a:ext>
            </a:extLst>
          </p:cNvPr>
          <p:cNvSpPr/>
          <p:nvPr/>
        </p:nvSpPr>
        <p:spPr>
          <a:xfrm>
            <a:off x="3293725" y="3988272"/>
            <a:ext cx="1812099" cy="118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a:extLst>
              <a:ext uri="{FF2B5EF4-FFF2-40B4-BE49-F238E27FC236}">
                <a16:creationId xmlns:a16="http://schemas.microsoft.com/office/drawing/2014/main" id="{D99BB7D8-67D5-4BB0-B32D-921112BC5B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8355" y="4372721"/>
            <a:ext cx="1222835" cy="684789"/>
          </a:xfrm>
          <a:prstGeom prst="rect">
            <a:avLst/>
          </a:prstGeom>
        </p:spPr>
      </p:pic>
      <p:sp>
        <p:nvSpPr>
          <p:cNvPr id="26" name="TextBox 25">
            <a:extLst>
              <a:ext uri="{FF2B5EF4-FFF2-40B4-BE49-F238E27FC236}">
                <a16:creationId xmlns:a16="http://schemas.microsoft.com/office/drawing/2014/main" id="{FA9C75AA-2F1F-45E1-8E2E-F7195A50464B}"/>
              </a:ext>
            </a:extLst>
          </p:cNvPr>
          <p:cNvSpPr txBox="1"/>
          <p:nvPr/>
        </p:nvSpPr>
        <p:spPr>
          <a:xfrm>
            <a:off x="3588356" y="3988272"/>
            <a:ext cx="1124026" cy="369332"/>
          </a:xfrm>
          <a:prstGeom prst="rect">
            <a:avLst/>
          </a:prstGeom>
          <a:noFill/>
        </p:spPr>
        <p:txBody>
          <a:bodyPr wrap="none" rtlCol="0">
            <a:spAutoFit/>
          </a:bodyPr>
          <a:lstStyle/>
          <a:p>
            <a:r>
              <a:rPr lang="en-US" dirty="0"/>
              <a:t>AVABILITY</a:t>
            </a:r>
          </a:p>
        </p:txBody>
      </p:sp>
      <p:sp>
        <p:nvSpPr>
          <p:cNvPr id="27" name="TextBox 26">
            <a:extLst>
              <a:ext uri="{FF2B5EF4-FFF2-40B4-BE49-F238E27FC236}">
                <a16:creationId xmlns:a16="http://schemas.microsoft.com/office/drawing/2014/main" id="{44ABA442-BA6C-413A-8AC6-05BB64A33298}"/>
              </a:ext>
            </a:extLst>
          </p:cNvPr>
          <p:cNvSpPr txBox="1"/>
          <p:nvPr/>
        </p:nvSpPr>
        <p:spPr>
          <a:xfrm>
            <a:off x="5498926" y="4096011"/>
            <a:ext cx="5436040" cy="646331"/>
          </a:xfrm>
          <a:prstGeom prst="rect">
            <a:avLst/>
          </a:prstGeom>
          <a:noFill/>
        </p:spPr>
        <p:txBody>
          <a:bodyPr wrap="none" rtlCol="0">
            <a:spAutoFit/>
          </a:bodyPr>
          <a:lstStyle/>
          <a:p>
            <a:r>
              <a:rPr lang="en-US" dirty="0"/>
              <a:t>Slide 9/18/2023 INCDINE </a:t>
            </a:r>
            <a:r>
              <a:rPr lang="en-US" strike="sngStrike" dirty="0" err="1"/>
              <a:t>visa.employe.morgan</a:t>
            </a:r>
            <a:r>
              <a:rPr lang="en-US" strike="sngStrike" dirty="0"/>
              <a:t> freeman</a:t>
            </a:r>
          </a:p>
          <a:p>
            <a:r>
              <a:rPr lang="en-US" dirty="0"/>
              <a:t>Slide </a:t>
            </a:r>
          </a:p>
        </p:txBody>
      </p:sp>
      <p:sp>
        <p:nvSpPr>
          <p:cNvPr id="28" name="Rectangle 27">
            <a:extLst>
              <a:ext uri="{FF2B5EF4-FFF2-40B4-BE49-F238E27FC236}">
                <a16:creationId xmlns:a16="http://schemas.microsoft.com/office/drawing/2014/main" id="{785C4C05-8F94-46DD-A279-61BBC0893F17}"/>
              </a:ext>
            </a:extLst>
          </p:cNvPr>
          <p:cNvSpPr/>
          <p:nvPr/>
        </p:nvSpPr>
        <p:spPr>
          <a:xfrm>
            <a:off x="3293725" y="5234796"/>
            <a:ext cx="1812099" cy="3693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CHART</a:t>
            </a:r>
          </a:p>
        </p:txBody>
      </p:sp>
      <p:sp>
        <p:nvSpPr>
          <p:cNvPr id="29" name="Rectangle 28">
            <a:extLst>
              <a:ext uri="{FF2B5EF4-FFF2-40B4-BE49-F238E27FC236}">
                <a16:creationId xmlns:a16="http://schemas.microsoft.com/office/drawing/2014/main" id="{4317C682-496F-4E32-920E-392A624C30FA}"/>
              </a:ext>
            </a:extLst>
          </p:cNvPr>
          <p:cNvSpPr/>
          <p:nvPr/>
        </p:nvSpPr>
        <p:spPr>
          <a:xfrm>
            <a:off x="3293725" y="5665253"/>
            <a:ext cx="1812099" cy="11854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A10BA24-5B73-4AF1-BF15-564F934D58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8355" y="6049702"/>
            <a:ext cx="1222835" cy="684789"/>
          </a:xfrm>
          <a:prstGeom prst="rect">
            <a:avLst/>
          </a:prstGeom>
        </p:spPr>
      </p:pic>
      <p:sp>
        <p:nvSpPr>
          <p:cNvPr id="31" name="TextBox 30">
            <a:extLst>
              <a:ext uri="{FF2B5EF4-FFF2-40B4-BE49-F238E27FC236}">
                <a16:creationId xmlns:a16="http://schemas.microsoft.com/office/drawing/2014/main" id="{2FCFBCCE-28A7-4DBB-B8EF-F1678F67DB9F}"/>
              </a:ext>
            </a:extLst>
          </p:cNvPr>
          <p:cNvSpPr txBox="1"/>
          <p:nvPr/>
        </p:nvSpPr>
        <p:spPr>
          <a:xfrm>
            <a:off x="3588356" y="5665253"/>
            <a:ext cx="1124026" cy="369332"/>
          </a:xfrm>
          <a:prstGeom prst="rect">
            <a:avLst/>
          </a:prstGeom>
          <a:noFill/>
        </p:spPr>
        <p:txBody>
          <a:bodyPr wrap="none" rtlCol="0">
            <a:spAutoFit/>
          </a:bodyPr>
          <a:lstStyle/>
          <a:p>
            <a:r>
              <a:rPr lang="en-US" dirty="0"/>
              <a:t>AVABILITY</a:t>
            </a:r>
          </a:p>
        </p:txBody>
      </p:sp>
      <p:sp>
        <p:nvSpPr>
          <p:cNvPr id="2" name="TextBox 1">
            <a:extLst>
              <a:ext uri="{FF2B5EF4-FFF2-40B4-BE49-F238E27FC236}">
                <a16:creationId xmlns:a16="http://schemas.microsoft.com/office/drawing/2014/main" id="{51C0391B-F28C-4B59-9EE4-1AB3E313BFEF}"/>
              </a:ext>
            </a:extLst>
          </p:cNvPr>
          <p:cNvSpPr txBox="1"/>
          <p:nvPr/>
        </p:nvSpPr>
        <p:spPr>
          <a:xfrm>
            <a:off x="1565753" y="1077238"/>
            <a:ext cx="583814" cy="369332"/>
          </a:xfrm>
          <a:prstGeom prst="rect">
            <a:avLst/>
          </a:prstGeom>
          <a:noFill/>
        </p:spPr>
        <p:txBody>
          <a:bodyPr wrap="none" rtlCol="0">
            <a:spAutoFit/>
          </a:bodyPr>
          <a:lstStyle/>
          <a:p>
            <a:r>
              <a:rPr lang="en-US" dirty="0"/>
              <a:t>43Y </a:t>
            </a:r>
          </a:p>
        </p:txBody>
      </p:sp>
      <p:sp>
        <p:nvSpPr>
          <p:cNvPr id="3" name="Cube 2">
            <a:extLst>
              <a:ext uri="{FF2B5EF4-FFF2-40B4-BE49-F238E27FC236}">
                <a16:creationId xmlns:a16="http://schemas.microsoft.com/office/drawing/2014/main" id="{BA30C1AD-3D6B-4BFA-B65E-62411B8ECE25}"/>
              </a:ext>
            </a:extLst>
          </p:cNvPr>
          <p:cNvSpPr/>
          <p:nvPr/>
        </p:nvSpPr>
        <p:spPr>
          <a:xfrm>
            <a:off x="2217107" y="1102290"/>
            <a:ext cx="1152394" cy="2922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32" name="Rectangle 31">
            <a:extLst>
              <a:ext uri="{FF2B5EF4-FFF2-40B4-BE49-F238E27FC236}">
                <a16:creationId xmlns:a16="http://schemas.microsoft.com/office/drawing/2014/main" id="{207A92DC-C055-4F9F-AFB4-19C92C809E48}"/>
              </a:ext>
            </a:extLst>
          </p:cNvPr>
          <p:cNvSpPr/>
          <p:nvPr/>
        </p:nvSpPr>
        <p:spPr>
          <a:xfrm>
            <a:off x="5259285" y="1672047"/>
            <a:ext cx="5548521" cy="417435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2A3C356-D202-47B3-B184-4FF70DC68119}"/>
              </a:ext>
            </a:extLst>
          </p:cNvPr>
          <p:cNvSpPr txBox="1"/>
          <p:nvPr/>
        </p:nvSpPr>
        <p:spPr>
          <a:xfrm>
            <a:off x="1331277" y="739354"/>
            <a:ext cx="1770998" cy="369332"/>
          </a:xfrm>
          <a:prstGeom prst="rect">
            <a:avLst/>
          </a:prstGeom>
          <a:noFill/>
        </p:spPr>
        <p:txBody>
          <a:bodyPr wrap="none" rtlCol="0">
            <a:spAutoFit/>
          </a:bodyPr>
          <a:lstStyle/>
          <a:p>
            <a:r>
              <a:rPr lang="en-US" dirty="0"/>
              <a:t>FBI:TERRRORISM</a:t>
            </a:r>
          </a:p>
        </p:txBody>
      </p:sp>
      <p:sp>
        <p:nvSpPr>
          <p:cNvPr id="13" name="Rectangle 12">
            <a:extLst>
              <a:ext uri="{FF2B5EF4-FFF2-40B4-BE49-F238E27FC236}">
                <a16:creationId xmlns:a16="http://schemas.microsoft.com/office/drawing/2014/main" id="{287394FB-A34F-4370-984E-AA6A3B9D231A}"/>
              </a:ext>
            </a:extLst>
          </p:cNvPr>
          <p:cNvSpPr/>
          <p:nvPr/>
        </p:nvSpPr>
        <p:spPr>
          <a:xfrm>
            <a:off x="9142641" y="1697553"/>
            <a:ext cx="3049359" cy="584775"/>
          </a:xfrm>
          <a:prstGeom prst="rect">
            <a:avLst/>
          </a:prstGeom>
          <a:solidFill>
            <a:schemeClr val="accent1"/>
          </a:solidFill>
        </p:spPr>
        <p:txBody>
          <a:bodyPr wrap="square">
            <a:spAutoFit/>
          </a:bodyPr>
          <a:lstStyle/>
          <a:p>
            <a:r>
              <a:rPr lang="en-US" sz="3200" dirty="0">
                <a:solidFill>
                  <a:schemeClr val="bg1"/>
                </a:solidFill>
              </a:rPr>
              <a:t>MAINSTREET</a:t>
            </a:r>
          </a:p>
        </p:txBody>
      </p:sp>
    </p:spTree>
    <p:extLst>
      <p:ext uri="{BB962C8B-B14F-4D97-AF65-F5344CB8AC3E}">
        <p14:creationId xmlns:p14="http://schemas.microsoft.com/office/powerpoint/2010/main" val="31187565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DD4A5856-81E9-41AC-94A4-710AB0C2320B}"/>
              </a:ext>
            </a:extLst>
          </p:cNvPr>
          <p:cNvSpPr/>
          <p:nvPr/>
        </p:nvSpPr>
        <p:spPr>
          <a:xfrm>
            <a:off x="124002" y="4761025"/>
            <a:ext cx="1830312" cy="80128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2642097-DDB8-48D4-A40E-453687FDE40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A9841613-55F8-47EE-BE4B-357E9859DDBB}"/>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a:extLst>
              <a:ext uri="{FF2B5EF4-FFF2-40B4-BE49-F238E27FC236}">
                <a16:creationId xmlns:a16="http://schemas.microsoft.com/office/drawing/2014/main" id="{56DB2417-3B75-4A86-ADCF-8186F3788358}"/>
              </a:ext>
            </a:extLst>
          </p:cNvPr>
          <p:cNvPicPr>
            <a:picLocks noChangeAspect="1"/>
          </p:cNvPicPr>
          <p:nvPr/>
        </p:nvPicPr>
        <p:blipFill>
          <a:blip r:embed="rId2"/>
          <a:stretch>
            <a:fillRect/>
          </a:stretch>
        </p:blipFill>
        <p:spPr>
          <a:xfrm>
            <a:off x="1227551" y="959622"/>
            <a:ext cx="1729048" cy="1410798"/>
          </a:xfrm>
          <a:prstGeom prst="rect">
            <a:avLst/>
          </a:prstGeom>
        </p:spPr>
      </p:pic>
      <p:sp>
        <p:nvSpPr>
          <p:cNvPr id="9" name="TextBox 8">
            <a:extLst>
              <a:ext uri="{FF2B5EF4-FFF2-40B4-BE49-F238E27FC236}">
                <a16:creationId xmlns:a16="http://schemas.microsoft.com/office/drawing/2014/main" id="{4F208B66-680A-4A7A-926F-5F99316CA035}"/>
              </a:ext>
            </a:extLst>
          </p:cNvPr>
          <p:cNvSpPr txBox="1"/>
          <p:nvPr/>
        </p:nvSpPr>
        <p:spPr>
          <a:xfrm>
            <a:off x="162838" y="1295689"/>
            <a:ext cx="652743" cy="369332"/>
          </a:xfrm>
          <a:prstGeom prst="rect">
            <a:avLst/>
          </a:prstGeom>
          <a:noFill/>
        </p:spPr>
        <p:txBody>
          <a:bodyPr wrap="none" rtlCol="0">
            <a:spAutoFit/>
          </a:bodyPr>
          <a:lstStyle/>
          <a:p>
            <a:r>
              <a:rPr lang="en-US" dirty="0"/>
              <a:t>1996</a:t>
            </a:r>
          </a:p>
        </p:txBody>
      </p:sp>
      <p:pic>
        <p:nvPicPr>
          <p:cNvPr id="10" name="Picture 9">
            <a:extLst>
              <a:ext uri="{FF2B5EF4-FFF2-40B4-BE49-F238E27FC236}">
                <a16:creationId xmlns:a16="http://schemas.microsoft.com/office/drawing/2014/main" id="{12FC2709-A1D4-4EBF-ACBF-62DEBB749B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53896" y="938743"/>
            <a:ext cx="733304" cy="733304"/>
          </a:xfrm>
          <a:prstGeom prst="rect">
            <a:avLst/>
          </a:prstGeom>
        </p:spPr>
      </p:pic>
      <p:sp>
        <p:nvSpPr>
          <p:cNvPr id="11" name="Rectangle 10">
            <a:extLst>
              <a:ext uri="{FF2B5EF4-FFF2-40B4-BE49-F238E27FC236}">
                <a16:creationId xmlns:a16="http://schemas.microsoft.com/office/drawing/2014/main" id="{D980B0FD-5080-41F8-AED2-1D264EA68975}"/>
              </a:ext>
            </a:extLst>
          </p:cNvPr>
          <p:cNvSpPr/>
          <p:nvPr/>
        </p:nvSpPr>
        <p:spPr>
          <a:xfrm>
            <a:off x="10964449" y="1697553"/>
            <a:ext cx="1227551" cy="584775"/>
          </a:xfrm>
          <a:prstGeom prst="rect">
            <a:avLst/>
          </a:prstGeom>
          <a:solidFill>
            <a:schemeClr val="accent1"/>
          </a:solidFill>
        </p:spPr>
        <p:txBody>
          <a:bodyPr wrap="square">
            <a:spAutoFit/>
          </a:bodyPr>
          <a:lstStyle/>
          <a:p>
            <a:r>
              <a:rPr lang="en-US" sz="3200" dirty="0">
                <a:solidFill>
                  <a:schemeClr val="bg1"/>
                </a:solidFill>
              </a:rPr>
              <a:t>GAS</a:t>
            </a:r>
          </a:p>
        </p:txBody>
      </p:sp>
      <p:pic>
        <p:nvPicPr>
          <p:cNvPr id="12" name="Picture 11">
            <a:extLst>
              <a:ext uri="{FF2B5EF4-FFF2-40B4-BE49-F238E27FC236}">
                <a16:creationId xmlns:a16="http://schemas.microsoft.com/office/drawing/2014/main" id="{0E373B91-6F45-4600-8144-0C2B7C1D0FB5}"/>
              </a:ext>
            </a:extLst>
          </p:cNvPr>
          <p:cNvPicPr>
            <a:picLocks noChangeAspect="1"/>
          </p:cNvPicPr>
          <p:nvPr/>
        </p:nvPicPr>
        <p:blipFill>
          <a:blip r:embed="rId4"/>
          <a:stretch>
            <a:fillRect/>
          </a:stretch>
        </p:blipFill>
        <p:spPr>
          <a:xfrm>
            <a:off x="4137653" y="2279772"/>
            <a:ext cx="8034891" cy="4512747"/>
          </a:xfrm>
          <a:prstGeom prst="rect">
            <a:avLst/>
          </a:prstGeom>
        </p:spPr>
      </p:pic>
      <p:pic>
        <p:nvPicPr>
          <p:cNvPr id="14" name="Picture 13">
            <a:extLst>
              <a:ext uri="{FF2B5EF4-FFF2-40B4-BE49-F238E27FC236}">
                <a16:creationId xmlns:a16="http://schemas.microsoft.com/office/drawing/2014/main" id="{57E90D83-5FC1-497E-B2C1-194052B755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8554" y="4095898"/>
            <a:ext cx="1164920" cy="765399"/>
          </a:xfrm>
          <a:prstGeom prst="rect">
            <a:avLst/>
          </a:prstGeom>
        </p:spPr>
      </p:pic>
      <p:cxnSp>
        <p:nvCxnSpPr>
          <p:cNvPr id="16" name="Straight Arrow Connector 15">
            <a:extLst>
              <a:ext uri="{FF2B5EF4-FFF2-40B4-BE49-F238E27FC236}">
                <a16:creationId xmlns:a16="http://schemas.microsoft.com/office/drawing/2014/main" id="{D36194DE-D695-4C72-BB8D-1399CA2D33CE}"/>
              </a:ext>
            </a:extLst>
          </p:cNvPr>
          <p:cNvCxnSpPr/>
          <p:nvPr/>
        </p:nvCxnSpPr>
        <p:spPr>
          <a:xfrm>
            <a:off x="2417523" y="4478597"/>
            <a:ext cx="5051088" cy="382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64EEC729-C751-44FF-9591-DBFCA86C0A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7767" y="5247014"/>
            <a:ext cx="1448616" cy="1061581"/>
          </a:xfrm>
          <a:prstGeom prst="rect">
            <a:avLst/>
          </a:prstGeom>
        </p:spPr>
      </p:pic>
      <p:pic>
        <p:nvPicPr>
          <p:cNvPr id="20" name="Picture 19">
            <a:extLst>
              <a:ext uri="{FF2B5EF4-FFF2-40B4-BE49-F238E27FC236}">
                <a16:creationId xmlns:a16="http://schemas.microsoft.com/office/drawing/2014/main" id="{98C7F7C7-B8C7-443B-8E32-61DA1C0D7E1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7767" y="5969737"/>
            <a:ext cx="563671" cy="563671"/>
          </a:xfrm>
          <a:prstGeom prst="rect">
            <a:avLst/>
          </a:prstGeom>
        </p:spPr>
      </p:pic>
      <p:pic>
        <p:nvPicPr>
          <p:cNvPr id="22" name="Picture 21">
            <a:extLst>
              <a:ext uri="{FF2B5EF4-FFF2-40B4-BE49-F238E27FC236}">
                <a16:creationId xmlns:a16="http://schemas.microsoft.com/office/drawing/2014/main" id="{E085B7DF-130C-493F-A2E7-28489A350D0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24862" y="6023104"/>
            <a:ext cx="661701" cy="563671"/>
          </a:xfrm>
          <a:prstGeom prst="rect">
            <a:avLst/>
          </a:prstGeom>
        </p:spPr>
      </p:pic>
      <p:sp>
        <p:nvSpPr>
          <p:cNvPr id="23" name="Rectangle 22">
            <a:extLst>
              <a:ext uri="{FF2B5EF4-FFF2-40B4-BE49-F238E27FC236}">
                <a16:creationId xmlns:a16="http://schemas.microsoft.com/office/drawing/2014/main" id="{99ACBE77-7C4C-4CEA-9073-EDD4C55468CC}"/>
              </a:ext>
            </a:extLst>
          </p:cNvPr>
          <p:cNvSpPr/>
          <p:nvPr/>
        </p:nvSpPr>
        <p:spPr>
          <a:xfrm>
            <a:off x="1189972" y="5171185"/>
            <a:ext cx="1766627" cy="148971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689AA23D-2458-4A9C-B9D3-C34C9F8E8544}"/>
              </a:ext>
            </a:extLst>
          </p:cNvPr>
          <p:cNvCxnSpPr/>
          <p:nvPr/>
        </p:nvCxnSpPr>
        <p:spPr>
          <a:xfrm flipV="1">
            <a:off x="1367767" y="5386192"/>
            <a:ext cx="1377456" cy="104872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6817CA6D-3B5F-4432-9BE1-896EAD712A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0949" y="4999758"/>
            <a:ext cx="966404" cy="701837"/>
          </a:xfrm>
          <a:prstGeom prst="rect">
            <a:avLst/>
          </a:prstGeom>
        </p:spPr>
      </p:pic>
      <p:sp>
        <p:nvSpPr>
          <p:cNvPr id="28" name="TextBox 27">
            <a:extLst>
              <a:ext uri="{FF2B5EF4-FFF2-40B4-BE49-F238E27FC236}">
                <a16:creationId xmlns:a16="http://schemas.microsoft.com/office/drawing/2014/main" id="{E9424F45-F972-4817-8808-6E2F2716BF2C}"/>
              </a:ext>
            </a:extLst>
          </p:cNvPr>
          <p:cNvSpPr txBox="1"/>
          <p:nvPr/>
        </p:nvSpPr>
        <p:spPr>
          <a:xfrm>
            <a:off x="19456" y="3606286"/>
            <a:ext cx="4145237" cy="646331"/>
          </a:xfrm>
          <a:prstGeom prst="rect">
            <a:avLst/>
          </a:prstGeom>
          <a:noFill/>
        </p:spPr>
        <p:txBody>
          <a:bodyPr wrap="none" rtlCol="0">
            <a:spAutoFit/>
          </a:bodyPr>
          <a:lstStyle/>
          <a:p>
            <a:r>
              <a:rPr lang="en-US" dirty="0"/>
              <a:t>CPVA.§</a:t>
            </a:r>
            <a:r>
              <a:rPr lang="en-US" dirty="0" err="1"/>
              <a:t>Attmpe</a:t>
            </a:r>
            <a:r>
              <a:rPr lang="en-US" dirty="0"/>
              <a:t> </a:t>
            </a:r>
            <a:r>
              <a:rPr lang="en-US" dirty="0" err="1"/>
              <a:t>Murder:HOCMEIJEUSE:</a:t>
            </a:r>
            <a:r>
              <a:rPr lang="en-US" sz="800" strike="sngStrike" dirty="0" err="1"/>
              <a:t>susicide</a:t>
            </a:r>
            <a:r>
              <a:rPr lang="en-US" sz="800" strike="sngStrike" dirty="0"/>
              <a:t>)</a:t>
            </a:r>
          </a:p>
          <a:p>
            <a:r>
              <a:rPr lang="en-US" dirty="0"/>
              <a:t>Google search</a:t>
            </a:r>
          </a:p>
        </p:txBody>
      </p:sp>
      <p:sp>
        <p:nvSpPr>
          <p:cNvPr id="29" name="TextBox 28">
            <a:extLst>
              <a:ext uri="{FF2B5EF4-FFF2-40B4-BE49-F238E27FC236}">
                <a16:creationId xmlns:a16="http://schemas.microsoft.com/office/drawing/2014/main" id="{B06B5E65-F955-4D0E-A1FA-01BD992C5A92}"/>
              </a:ext>
            </a:extLst>
          </p:cNvPr>
          <p:cNvSpPr txBox="1"/>
          <p:nvPr/>
        </p:nvSpPr>
        <p:spPr>
          <a:xfrm>
            <a:off x="-75871" y="3183417"/>
            <a:ext cx="3450945" cy="369332"/>
          </a:xfrm>
          <a:prstGeom prst="rect">
            <a:avLst/>
          </a:prstGeom>
          <a:noFill/>
        </p:spPr>
        <p:txBody>
          <a:bodyPr wrap="none" rtlCol="0">
            <a:spAutoFit/>
          </a:bodyPr>
          <a:lstStyle/>
          <a:p>
            <a:r>
              <a:rPr lang="en-US" dirty="0"/>
              <a:t>HOMCIDIE:IS-A-BELL</a:t>
            </a:r>
            <a:r>
              <a:rPr lang="en-US" strike="sngStrike" dirty="0"/>
              <a:t>(soviet union)</a:t>
            </a:r>
          </a:p>
        </p:txBody>
      </p:sp>
      <p:sp>
        <p:nvSpPr>
          <p:cNvPr id="32" name="TextBox 31">
            <a:extLst>
              <a:ext uri="{FF2B5EF4-FFF2-40B4-BE49-F238E27FC236}">
                <a16:creationId xmlns:a16="http://schemas.microsoft.com/office/drawing/2014/main" id="{22149280-9F3D-42AD-8295-D16846D3619F}"/>
              </a:ext>
            </a:extLst>
          </p:cNvPr>
          <p:cNvSpPr txBox="1"/>
          <p:nvPr/>
        </p:nvSpPr>
        <p:spPr>
          <a:xfrm>
            <a:off x="815581" y="3408110"/>
            <a:ext cx="2156360" cy="215444"/>
          </a:xfrm>
          <a:prstGeom prst="rect">
            <a:avLst/>
          </a:prstGeom>
          <a:noFill/>
        </p:spPr>
        <p:txBody>
          <a:bodyPr wrap="none" rtlCol="0">
            <a:spAutoFit/>
          </a:bodyPr>
          <a:lstStyle/>
          <a:p>
            <a:r>
              <a:rPr lang="en-US" sz="800" dirty="0"/>
              <a:t>IPX HOMCE:LUX(bedroom).</a:t>
            </a:r>
            <a:r>
              <a:rPr lang="en-US" sz="800" dirty="0" err="1"/>
              <a:t>victum.Vaelley</a:t>
            </a:r>
            <a:r>
              <a:rPr lang="en-US" sz="800" dirty="0"/>
              <a:t> view</a:t>
            </a:r>
          </a:p>
        </p:txBody>
      </p:sp>
      <p:cxnSp>
        <p:nvCxnSpPr>
          <p:cNvPr id="31" name="Straight Arrow Connector 30">
            <a:extLst>
              <a:ext uri="{FF2B5EF4-FFF2-40B4-BE49-F238E27FC236}">
                <a16:creationId xmlns:a16="http://schemas.microsoft.com/office/drawing/2014/main" id="{3DA8A61F-35D3-4189-AB5D-7232894573C9}"/>
              </a:ext>
            </a:extLst>
          </p:cNvPr>
          <p:cNvCxnSpPr/>
          <p:nvPr/>
        </p:nvCxnSpPr>
        <p:spPr>
          <a:xfrm>
            <a:off x="3770334" y="3195234"/>
            <a:ext cx="3231715" cy="1544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6E00CFB0-6ACF-4C4A-A14B-777C13489C93}"/>
              </a:ext>
            </a:extLst>
          </p:cNvPr>
          <p:cNvCxnSpPr/>
          <p:nvPr/>
        </p:nvCxnSpPr>
        <p:spPr>
          <a:xfrm flipH="1" flipV="1">
            <a:off x="1691014" y="2141951"/>
            <a:ext cx="1164920" cy="563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795FA175-C60E-4173-A0CE-7442C1A837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6375" y="5786452"/>
            <a:ext cx="942020" cy="942020"/>
          </a:xfrm>
          <a:prstGeom prst="rect">
            <a:avLst/>
          </a:prstGeom>
        </p:spPr>
      </p:pic>
      <p:cxnSp>
        <p:nvCxnSpPr>
          <p:cNvPr id="36" name="Straight Connector 35">
            <a:extLst>
              <a:ext uri="{FF2B5EF4-FFF2-40B4-BE49-F238E27FC236}">
                <a16:creationId xmlns:a16="http://schemas.microsoft.com/office/drawing/2014/main" id="{4729CAD2-367E-46D6-8F54-FC7AB18823A3}"/>
              </a:ext>
            </a:extLst>
          </p:cNvPr>
          <p:cNvCxnSpPr/>
          <p:nvPr/>
        </p:nvCxnSpPr>
        <p:spPr>
          <a:xfrm flipV="1">
            <a:off x="2923018" y="5701595"/>
            <a:ext cx="1569375" cy="99377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1B40F02B-E136-4BE1-BE0F-9A71939979B1}"/>
              </a:ext>
            </a:extLst>
          </p:cNvPr>
          <p:cNvCxnSpPr/>
          <p:nvPr/>
        </p:nvCxnSpPr>
        <p:spPr>
          <a:xfrm flipV="1">
            <a:off x="3438405" y="5071145"/>
            <a:ext cx="4743733" cy="1204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C351C8E-1289-4AAD-AAFD-99577F9D38E5}"/>
              </a:ext>
            </a:extLst>
          </p:cNvPr>
          <p:cNvSpPr txBox="1"/>
          <p:nvPr/>
        </p:nvSpPr>
        <p:spPr>
          <a:xfrm>
            <a:off x="7776722" y="4703994"/>
            <a:ext cx="936475" cy="369332"/>
          </a:xfrm>
          <a:prstGeom prst="rect">
            <a:avLst/>
          </a:prstGeom>
          <a:noFill/>
        </p:spPr>
        <p:txBody>
          <a:bodyPr wrap="none" rtlCol="0">
            <a:spAutoFit/>
          </a:bodyPr>
          <a:lstStyle/>
          <a:p>
            <a:r>
              <a:rPr lang="en-US" dirty="0"/>
              <a:t>JFK</a:t>
            </a:r>
            <a:r>
              <a:rPr lang="en-US" sz="800" dirty="0"/>
              <a:t>(</a:t>
            </a:r>
            <a:r>
              <a:rPr lang="en-US" sz="800" strike="sngStrike" dirty="0" err="1"/>
              <a:t>lee,bruce</a:t>
            </a:r>
            <a:r>
              <a:rPr lang="en-US" sz="800" dirty="0"/>
              <a:t>)</a:t>
            </a:r>
          </a:p>
        </p:txBody>
      </p:sp>
      <p:pic>
        <p:nvPicPr>
          <p:cNvPr id="41" name="Picture 40">
            <a:extLst>
              <a:ext uri="{FF2B5EF4-FFF2-40B4-BE49-F238E27FC236}">
                <a16:creationId xmlns:a16="http://schemas.microsoft.com/office/drawing/2014/main" id="{D262E715-961F-4B7D-9259-22F58F1B696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278825" y="4557146"/>
            <a:ext cx="652311" cy="365294"/>
          </a:xfrm>
          <a:prstGeom prst="rect">
            <a:avLst/>
          </a:prstGeom>
        </p:spPr>
      </p:pic>
      <p:sp>
        <p:nvSpPr>
          <p:cNvPr id="43" name="TextBox 42">
            <a:extLst>
              <a:ext uri="{FF2B5EF4-FFF2-40B4-BE49-F238E27FC236}">
                <a16:creationId xmlns:a16="http://schemas.microsoft.com/office/drawing/2014/main" id="{73355BDA-37AC-4233-8F37-6FB8352E2F39}"/>
              </a:ext>
            </a:extLst>
          </p:cNvPr>
          <p:cNvSpPr txBox="1"/>
          <p:nvPr/>
        </p:nvSpPr>
        <p:spPr>
          <a:xfrm>
            <a:off x="8194899" y="4845017"/>
            <a:ext cx="3334246" cy="369332"/>
          </a:xfrm>
          <a:prstGeom prst="rect">
            <a:avLst/>
          </a:prstGeom>
          <a:noFill/>
        </p:spPr>
        <p:txBody>
          <a:bodyPr wrap="none" rtlCol="0">
            <a:spAutoFit/>
          </a:bodyPr>
          <a:lstStyle/>
          <a:p>
            <a:r>
              <a:rPr lang="en-US" dirty="0" err="1"/>
              <a:t>LARY.VRIGINMARY.</a:t>
            </a:r>
            <a:r>
              <a:rPr lang="en-US" sz="800" strike="sngStrike" dirty="0" err="1"/>
              <a:t>Fremd-geh-egion</a:t>
            </a:r>
            <a:r>
              <a:rPr lang="en-US" sz="800" strike="sngStrike" dirty="0"/>
              <a:t>(</a:t>
            </a:r>
            <a:r>
              <a:rPr lang="en-US" sz="800" strike="sngStrike" dirty="0" err="1"/>
              <a:t>chealing</a:t>
            </a:r>
            <a:r>
              <a:rPr lang="en-US" sz="800" strike="sngStrike" dirty="0"/>
              <a:t> legion)</a:t>
            </a:r>
          </a:p>
        </p:txBody>
      </p:sp>
      <p:pic>
        <p:nvPicPr>
          <p:cNvPr id="44" name="Picture 43">
            <a:extLst>
              <a:ext uri="{FF2B5EF4-FFF2-40B4-BE49-F238E27FC236}">
                <a16:creationId xmlns:a16="http://schemas.microsoft.com/office/drawing/2014/main" id="{2D5C7470-A1A7-4062-9A71-26763B7F79D1}"/>
              </a:ext>
            </a:extLst>
          </p:cNvPr>
          <p:cNvPicPr>
            <a:picLocks noChangeAspect="1"/>
          </p:cNvPicPr>
          <p:nvPr/>
        </p:nvPicPr>
        <p:blipFill>
          <a:blip r:embed="rId12"/>
          <a:stretch>
            <a:fillRect/>
          </a:stretch>
        </p:blipFill>
        <p:spPr>
          <a:xfrm>
            <a:off x="3391471" y="3836214"/>
            <a:ext cx="1530519" cy="1544560"/>
          </a:xfrm>
          <a:prstGeom prst="rect">
            <a:avLst/>
          </a:prstGeom>
        </p:spPr>
      </p:pic>
      <p:sp>
        <p:nvSpPr>
          <p:cNvPr id="45" name="TextBox 44">
            <a:extLst>
              <a:ext uri="{FF2B5EF4-FFF2-40B4-BE49-F238E27FC236}">
                <a16:creationId xmlns:a16="http://schemas.microsoft.com/office/drawing/2014/main" id="{82729C87-6AE4-4DD2-87E0-B8383D6624CB}"/>
              </a:ext>
            </a:extLst>
          </p:cNvPr>
          <p:cNvSpPr txBox="1"/>
          <p:nvPr/>
        </p:nvSpPr>
        <p:spPr>
          <a:xfrm>
            <a:off x="2830764" y="4115290"/>
            <a:ext cx="774379" cy="369332"/>
          </a:xfrm>
          <a:prstGeom prst="rect">
            <a:avLst/>
          </a:prstGeom>
          <a:noFill/>
        </p:spPr>
        <p:txBody>
          <a:bodyPr wrap="none" rtlCol="0">
            <a:spAutoFit/>
          </a:bodyPr>
          <a:lstStyle/>
          <a:p>
            <a:r>
              <a:rPr lang="en-US" dirty="0"/>
              <a:t>LARRY</a:t>
            </a:r>
          </a:p>
        </p:txBody>
      </p:sp>
      <p:pic>
        <p:nvPicPr>
          <p:cNvPr id="47" name="Picture 46">
            <a:extLst>
              <a:ext uri="{FF2B5EF4-FFF2-40B4-BE49-F238E27FC236}">
                <a16:creationId xmlns:a16="http://schemas.microsoft.com/office/drawing/2014/main" id="{AEFE2EE6-AD70-47A3-AEA1-624276F56C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90154" y="4432193"/>
            <a:ext cx="1023742" cy="573296"/>
          </a:xfrm>
          <a:prstGeom prst="rect">
            <a:avLst/>
          </a:prstGeom>
        </p:spPr>
      </p:pic>
      <p:pic>
        <p:nvPicPr>
          <p:cNvPr id="49" name="Picture 48">
            <a:extLst>
              <a:ext uri="{FF2B5EF4-FFF2-40B4-BE49-F238E27FC236}">
                <a16:creationId xmlns:a16="http://schemas.microsoft.com/office/drawing/2014/main" id="{20357A1E-D17A-43D9-97B3-C6A39C84A9A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09782" y="4593596"/>
            <a:ext cx="853854" cy="478158"/>
          </a:xfrm>
          <a:prstGeom prst="rect">
            <a:avLst/>
          </a:prstGeom>
        </p:spPr>
      </p:pic>
      <p:sp>
        <p:nvSpPr>
          <p:cNvPr id="50" name="Rectangle 49">
            <a:extLst>
              <a:ext uri="{FF2B5EF4-FFF2-40B4-BE49-F238E27FC236}">
                <a16:creationId xmlns:a16="http://schemas.microsoft.com/office/drawing/2014/main" id="{EBBE289D-5B8D-4491-A29B-F6F494C03875}"/>
              </a:ext>
            </a:extLst>
          </p:cNvPr>
          <p:cNvSpPr/>
          <p:nvPr/>
        </p:nvSpPr>
        <p:spPr>
          <a:xfrm>
            <a:off x="2632494" y="4432193"/>
            <a:ext cx="919901" cy="72801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B3D35D6-DE36-4FC7-9252-D5B640731619}"/>
              </a:ext>
            </a:extLst>
          </p:cNvPr>
          <p:cNvSpPr/>
          <p:nvPr/>
        </p:nvSpPr>
        <p:spPr>
          <a:xfrm>
            <a:off x="3312870" y="5786451"/>
            <a:ext cx="952488" cy="9575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C1CE688-FC23-4240-B49E-ED5BAB739400}"/>
              </a:ext>
            </a:extLst>
          </p:cNvPr>
          <p:cNvSpPr/>
          <p:nvPr/>
        </p:nvSpPr>
        <p:spPr>
          <a:xfrm>
            <a:off x="83912" y="3931127"/>
            <a:ext cx="2244852" cy="9575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5468092C-A5CD-4DF1-9DEE-54F42C917A3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943067" y="957756"/>
            <a:ext cx="919114" cy="971139"/>
          </a:xfrm>
          <a:prstGeom prst="rect">
            <a:avLst/>
          </a:prstGeom>
        </p:spPr>
      </p:pic>
      <p:pic>
        <p:nvPicPr>
          <p:cNvPr id="57" name="Picture 56">
            <a:extLst>
              <a:ext uri="{FF2B5EF4-FFF2-40B4-BE49-F238E27FC236}">
                <a16:creationId xmlns:a16="http://schemas.microsoft.com/office/drawing/2014/main" id="{C89C4D6E-80A0-4FDA-87EE-2DF1062CF83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53172" y="807209"/>
            <a:ext cx="804152" cy="1131769"/>
          </a:xfrm>
          <a:prstGeom prst="rect">
            <a:avLst/>
          </a:prstGeom>
        </p:spPr>
      </p:pic>
      <p:sp>
        <p:nvSpPr>
          <p:cNvPr id="58" name="TextBox 57">
            <a:extLst>
              <a:ext uri="{FF2B5EF4-FFF2-40B4-BE49-F238E27FC236}">
                <a16:creationId xmlns:a16="http://schemas.microsoft.com/office/drawing/2014/main" id="{94FD5FF5-FD12-4E82-8799-5E00EE9537DD}"/>
              </a:ext>
            </a:extLst>
          </p:cNvPr>
          <p:cNvSpPr txBox="1"/>
          <p:nvPr/>
        </p:nvSpPr>
        <p:spPr>
          <a:xfrm>
            <a:off x="7578757" y="1405644"/>
            <a:ext cx="4319067" cy="369332"/>
          </a:xfrm>
          <a:prstGeom prst="rect">
            <a:avLst/>
          </a:prstGeom>
          <a:noFill/>
        </p:spPr>
        <p:txBody>
          <a:bodyPr wrap="none" rtlCol="0">
            <a:spAutoFit/>
          </a:bodyPr>
          <a:lstStyle/>
          <a:p>
            <a:r>
              <a:rPr lang="en-US" dirty="0" err="1"/>
              <a:t>nonPolcieSecularOrdum</a:t>
            </a:r>
            <a:r>
              <a:rPr lang="en-US" sz="800" strike="sngStrike" dirty="0"/>
              <a:t>(</a:t>
            </a:r>
            <a:r>
              <a:rPr lang="en-US" sz="800" strike="sngStrike" dirty="0" err="1"/>
              <a:t>peagonfest,cuto</a:t>
            </a:r>
            <a:r>
              <a:rPr lang="en-US" sz="800" strike="sngStrike" dirty="0"/>
              <a:t> off </a:t>
            </a:r>
            <a:r>
              <a:rPr lang="en-US" sz="800" strike="sngStrike" dirty="0" err="1"/>
              <a:t>tuky</a:t>
            </a:r>
            <a:r>
              <a:rPr lang="en-US" sz="800" strike="sngStrike" dirty="0"/>
              <a:t> head, ran around</a:t>
            </a:r>
            <a:r>
              <a:rPr lang="en-US" strike="sngStrike" dirty="0"/>
              <a:t>)</a:t>
            </a:r>
          </a:p>
        </p:txBody>
      </p:sp>
      <p:cxnSp>
        <p:nvCxnSpPr>
          <p:cNvPr id="60" name="Straight Arrow Connector 59">
            <a:extLst>
              <a:ext uri="{FF2B5EF4-FFF2-40B4-BE49-F238E27FC236}">
                <a16:creationId xmlns:a16="http://schemas.microsoft.com/office/drawing/2014/main" id="{F35AC27D-B9AB-4DB5-B6F1-9D6962C49343}"/>
              </a:ext>
            </a:extLst>
          </p:cNvPr>
          <p:cNvCxnSpPr/>
          <p:nvPr/>
        </p:nvCxnSpPr>
        <p:spPr>
          <a:xfrm flipH="1">
            <a:off x="8182138" y="1813070"/>
            <a:ext cx="748998" cy="2154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C8C3D56-BE51-4436-9105-EBA989ACF973}"/>
              </a:ext>
            </a:extLst>
          </p:cNvPr>
          <p:cNvSpPr/>
          <p:nvPr/>
        </p:nvSpPr>
        <p:spPr>
          <a:xfrm>
            <a:off x="2656120" y="3936509"/>
            <a:ext cx="2244852" cy="149988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2D28099-99AD-4838-9FF1-76D126343342}"/>
              </a:ext>
            </a:extLst>
          </p:cNvPr>
          <p:cNvSpPr/>
          <p:nvPr/>
        </p:nvSpPr>
        <p:spPr>
          <a:xfrm>
            <a:off x="4099610" y="2293358"/>
            <a:ext cx="8092112" cy="451274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A9829C5-9A7A-4B52-A7BC-95416A3B95FC}"/>
              </a:ext>
            </a:extLst>
          </p:cNvPr>
          <p:cNvSpPr/>
          <p:nvPr/>
        </p:nvSpPr>
        <p:spPr>
          <a:xfrm>
            <a:off x="1087547" y="893357"/>
            <a:ext cx="2176984" cy="145628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3152BB89-F4A8-423D-8F4C-EE5925A8644A}"/>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22011" y="4463858"/>
            <a:ext cx="801464" cy="1000833"/>
          </a:xfrm>
          <a:prstGeom prst="rect">
            <a:avLst/>
          </a:prstGeom>
        </p:spPr>
      </p:pic>
      <p:pic>
        <p:nvPicPr>
          <p:cNvPr id="67" name="Picture 66">
            <a:extLst>
              <a:ext uri="{FF2B5EF4-FFF2-40B4-BE49-F238E27FC236}">
                <a16:creationId xmlns:a16="http://schemas.microsoft.com/office/drawing/2014/main" id="{1C2503A7-5872-4B0B-9FB8-46F11C06DD0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99466" y="4930653"/>
            <a:ext cx="453008" cy="565696"/>
          </a:xfrm>
          <a:prstGeom prst="rect">
            <a:avLst/>
          </a:prstGeom>
        </p:spPr>
      </p:pic>
      <p:sp>
        <p:nvSpPr>
          <p:cNvPr id="69" name="Rectangle 68">
            <a:extLst>
              <a:ext uri="{FF2B5EF4-FFF2-40B4-BE49-F238E27FC236}">
                <a16:creationId xmlns:a16="http://schemas.microsoft.com/office/drawing/2014/main" id="{11A25E79-D574-4A99-999D-2877B0726498}"/>
              </a:ext>
            </a:extLst>
          </p:cNvPr>
          <p:cNvSpPr/>
          <p:nvPr/>
        </p:nvSpPr>
        <p:spPr>
          <a:xfrm>
            <a:off x="0" y="834154"/>
            <a:ext cx="12172544" cy="597195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11D7B8F7-81B3-44C0-8B1D-210DCF050D39}"/>
              </a:ext>
            </a:extLst>
          </p:cNvPr>
          <p:cNvSpPr/>
          <p:nvPr/>
        </p:nvSpPr>
        <p:spPr>
          <a:xfrm>
            <a:off x="19456" y="1813070"/>
            <a:ext cx="2725767" cy="10941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EVIDENCE</a:t>
            </a:r>
          </a:p>
        </p:txBody>
      </p:sp>
    </p:spTree>
    <p:extLst>
      <p:ext uri="{BB962C8B-B14F-4D97-AF65-F5344CB8AC3E}">
        <p14:creationId xmlns:p14="http://schemas.microsoft.com/office/powerpoint/2010/main" val="687322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2642097-DDB8-48D4-A40E-453687FDE400}"/>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A9841613-55F8-47EE-BE4B-357E9859DDBB}"/>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2" name="Picture 1">
            <a:extLst>
              <a:ext uri="{FF2B5EF4-FFF2-40B4-BE49-F238E27FC236}">
                <a16:creationId xmlns:a16="http://schemas.microsoft.com/office/drawing/2014/main" id="{21169C6D-646E-424B-8DCF-148CFF605391}"/>
              </a:ext>
            </a:extLst>
          </p:cNvPr>
          <p:cNvPicPr>
            <a:picLocks noChangeAspect="1"/>
          </p:cNvPicPr>
          <p:nvPr/>
        </p:nvPicPr>
        <p:blipFill>
          <a:blip r:embed="rId2"/>
          <a:stretch>
            <a:fillRect/>
          </a:stretch>
        </p:blipFill>
        <p:spPr>
          <a:xfrm>
            <a:off x="597991" y="1546143"/>
            <a:ext cx="3832966" cy="2523776"/>
          </a:xfrm>
          <a:prstGeom prst="rect">
            <a:avLst/>
          </a:prstGeom>
        </p:spPr>
      </p:pic>
      <p:sp>
        <p:nvSpPr>
          <p:cNvPr id="3" name="TextBox 2">
            <a:extLst>
              <a:ext uri="{FF2B5EF4-FFF2-40B4-BE49-F238E27FC236}">
                <a16:creationId xmlns:a16="http://schemas.microsoft.com/office/drawing/2014/main" id="{F7EEA0A9-4B54-4B04-B22D-282216D832A8}"/>
              </a:ext>
            </a:extLst>
          </p:cNvPr>
          <p:cNvSpPr txBox="1"/>
          <p:nvPr/>
        </p:nvSpPr>
        <p:spPr>
          <a:xfrm>
            <a:off x="435101" y="4069919"/>
            <a:ext cx="2300823" cy="369332"/>
          </a:xfrm>
          <a:prstGeom prst="rect">
            <a:avLst/>
          </a:prstGeom>
          <a:noFill/>
        </p:spPr>
        <p:txBody>
          <a:bodyPr wrap="none" rtlCol="0">
            <a:spAutoFit/>
          </a:bodyPr>
          <a:lstStyle/>
          <a:p>
            <a:r>
              <a:rPr lang="en-US" dirty="0"/>
              <a:t>Police </a:t>
            </a:r>
            <a:r>
              <a:rPr lang="en-US" dirty="0" err="1"/>
              <a:t>Sirnces</a:t>
            </a:r>
            <a:r>
              <a:rPr lang="en-US" dirty="0"/>
              <a:t>: 5:26PM</a:t>
            </a:r>
          </a:p>
        </p:txBody>
      </p:sp>
      <p:pic>
        <p:nvPicPr>
          <p:cNvPr id="15" name="Picture 14">
            <a:extLst>
              <a:ext uri="{FF2B5EF4-FFF2-40B4-BE49-F238E27FC236}">
                <a16:creationId xmlns:a16="http://schemas.microsoft.com/office/drawing/2014/main" id="{6345CF42-B2E1-44A8-9221-3D271A6DDF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4730" y="1751615"/>
            <a:ext cx="1978644" cy="2011233"/>
          </a:xfrm>
          <a:prstGeom prst="rect">
            <a:avLst/>
          </a:prstGeom>
        </p:spPr>
      </p:pic>
      <p:sp>
        <p:nvSpPr>
          <p:cNvPr id="53" name="Rectangle 52">
            <a:extLst>
              <a:ext uri="{FF2B5EF4-FFF2-40B4-BE49-F238E27FC236}">
                <a16:creationId xmlns:a16="http://schemas.microsoft.com/office/drawing/2014/main" id="{CB27D9FB-4926-4AA1-A48E-9CA5787F8965}"/>
              </a:ext>
            </a:extLst>
          </p:cNvPr>
          <p:cNvSpPr/>
          <p:nvPr/>
        </p:nvSpPr>
        <p:spPr>
          <a:xfrm>
            <a:off x="597991" y="1444543"/>
            <a:ext cx="3832966" cy="262537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E1562892-6FF7-4813-A082-6E8BD951169C}"/>
              </a:ext>
            </a:extLst>
          </p:cNvPr>
          <p:cNvSpPr/>
          <p:nvPr/>
        </p:nvSpPr>
        <p:spPr>
          <a:xfrm>
            <a:off x="7064894" y="1606249"/>
            <a:ext cx="2190408" cy="262537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A39BB08-C4DF-40A0-926A-580EC7FC8D72}"/>
              </a:ext>
            </a:extLst>
          </p:cNvPr>
          <p:cNvSpPr/>
          <p:nvPr/>
        </p:nvSpPr>
        <p:spPr>
          <a:xfrm>
            <a:off x="9732723" y="1027134"/>
            <a:ext cx="2459277" cy="676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GAS</a:t>
            </a:r>
          </a:p>
        </p:txBody>
      </p:sp>
      <p:sp>
        <p:nvSpPr>
          <p:cNvPr id="19" name="TextBox 18">
            <a:extLst>
              <a:ext uri="{FF2B5EF4-FFF2-40B4-BE49-F238E27FC236}">
                <a16:creationId xmlns:a16="http://schemas.microsoft.com/office/drawing/2014/main" id="{B9CA165F-5C0C-47F9-AF60-B83DF10E9B49}"/>
              </a:ext>
            </a:extLst>
          </p:cNvPr>
          <p:cNvSpPr txBox="1"/>
          <p:nvPr/>
        </p:nvSpPr>
        <p:spPr>
          <a:xfrm>
            <a:off x="212942" y="1027134"/>
            <a:ext cx="1281120" cy="369332"/>
          </a:xfrm>
          <a:prstGeom prst="rect">
            <a:avLst/>
          </a:prstGeom>
          <a:noFill/>
        </p:spPr>
        <p:txBody>
          <a:bodyPr wrap="none" rtlCol="0">
            <a:spAutoFit/>
          </a:bodyPr>
          <a:lstStyle/>
          <a:p>
            <a:r>
              <a:rPr lang="en-US" dirty="0"/>
              <a:t>1996/7  8th</a:t>
            </a:r>
          </a:p>
        </p:txBody>
      </p:sp>
      <p:cxnSp>
        <p:nvCxnSpPr>
          <p:cNvPr id="24" name="Straight Connector 23">
            <a:extLst>
              <a:ext uri="{FF2B5EF4-FFF2-40B4-BE49-F238E27FC236}">
                <a16:creationId xmlns:a16="http://schemas.microsoft.com/office/drawing/2014/main" id="{8620F147-1526-430E-BBA7-5BECBAF06FB6}"/>
              </a:ext>
            </a:extLst>
          </p:cNvPr>
          <p:cNvCxnSpPr/>
          <p:nvPr/>
        </p:nvCxnSpPr>
        <p:spPr>
          <a:xfrm flipV="1">
            <a:off x="810934" y="1954060"/>
            <a:ext cx="3407079" cy="1653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F49B9D3-6DAA-4FF0-9C19-78D69FA6BB89}"/>
              </a:ext>
            </a:extLst>
          </p:cNvPr>
          <p:cNvCxnSpPr>
            <a:cxnSpLocks/>
          </p:cNvCxnSpPr>
          <p:nvPr/>
        </p:nvCxnSpPr>
        <p:spPr>
          <a:xfrm flipV="1">
            <a:off x="5149740" y="2003469"/>
            <a:ext cx="1628383" cy="1374732"/>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5A7ADA1-E9AB-4DF0-B01D-7EAE807E5575}"/>
              </a:ext>
            </a:extLst>
          </p:cNvPr>
          <p:cNvSpPr txBox="1"/>
          <p:nvPr/>
        </p:nvSpPr>
        <p:spPr>
          <a:xfrm>
            <a:off x="10169003" y="2116153"/>
            <a:ext cx="1518877" cy="369332"/>
          </a:xfrm>
          <a:prstGeom prst="rect">
            <a:avLst/>
          </a:prstGeom>
          <a:noFill/>
        </p:spPr>
        <p:txBody>
          <a:bodyPr wrap="none" rtlCol="0">
            <a:spAutoFit/>
          </a:bodyPr>
          <a:lstStyle/>
          <a:p>
            <a:r>
              <a:rPr lang="en-US" dirty="0"/>
              <a:t>1km  - Jogging</a:t>
            </a:r>
          </a:p>
        </p:txBody>
      </p:sp>
      <p:sp>
        <p:nvSpPr>
          <p:cNvPr id="37" name="TextBox 36">
            <a:extLst>
              <a:ext uri="{FF2B5EF4-FFF2-40B4-BE49-F238E27FC236}">
                <a16:creationId xmlns:a16="http://schemas.microsoft.com/office/drawing/2014/main" id="{7C3A690E-EA73-41D2-8BE6-D98BFF887A43}"/>
              </a:ext>
            </a:extLst>
          </p:cNvPr>
          <p:cNvSpPr txBox="1"/>
          <p:nvPr/>
        </p:nvSpPr>
        <p:spPr>
          <a:xfrm>
            <a:off x="10962361" y="3130575"/>
            <a:ext cx="1451038" cy="369332"/>
          </a:xfrm>
          <a:prstGeom prst="rect">
            <a:avLst/>
          </a:prstGeom>
          <a:noFill/>
        </p:spPr>
        <p:txBody>
          <a:bodyPr wrap="none" rtlCol="0">
            <a:spAutoFit/>
          </a:bodyPr>
          <a:lstStyle/>
          <a:p>
            <a:r>
              <a:rPr lang="en-US" dirty="0"/>
              <a:t>2:30-4:00PM </a:t>
            </a:r>
          </a:p>
        </p:txBody>
      </p:sp>
      <p:sp>
        <p:nvSpPr>
          <p:cNvPr id="40" name="TextBox 39">
            <a:extLst>
              <a:ext uri="{FF2B5EF4-FFF2-40B4-BE49-F238E27FC236}">
                <a16:creationId xmlns:a16="http://schemas.microsoft.com/office/drawing/2014/main" id="{2539C160-C4CA-4A3E-A5B7-0D5080801556}"/>
              </a:ext>
            </a:extLst>
          </p:cNvPr>
          <p:cNvSpPr txBox="1"/>
          <p:nvPr/>
        </p:nvSpPr>
        <p:spPr>
          <a:xfrm>
            <a:off x="10045874" y="2808030"/>
            <a:ext cx="2146126" cy="369332"/>
          </a:xfrm>
          <a:prstGeom prst="rect">
            <a:avLst/>
          </a:prstGeom>
          <a:solidFill>
            <a:srgbClr val="92D050"/>
          </a:solidFill>
        </p:spPr>
        <p:txBody>
          <a:bodyPr wrap="square" rtlCol="0">
            <a:spAutoFit/>
          </a:bodyPr>
          <a:lstStyle/>
          <a:p>
            <a:r>
              <a:rPr lang="en-US" dirty="0">
                <a:solidFill>
                  <a:schemeClr val="bg1"/>
                </a:solidFill>
              </a:rPr>
              <a:t>TUESDAY</a:t>
            </a:r>
          </a:p>
        </p:txBody>
      </p:sp>
      <p:sp>
        <p:nvSpPr>
          <p:cNvPr id="42" name="TextBox 41">
            <a:extLst>
              <a:ext uri="{FF2B5EF4-FFF2-40B4-BE49-F238E27FC236}">
                <a16:creationId xmlns:a16="http://schemas.microsoft.com/office/drawing/2014/main" id="{49E0D6AA-0A99-4903-8A6A-2E92BA2A64C8}"/>
              </a:ext>
            </a:extLst>
          </p:cNvPr>
          <p:cNvSpPr txBox="1"/>
          <p:nvPr/>
        </p:nvSpPr>
        <p:spPr>
          <a:xfrm>
            <a:off x="10165430" y="1807003"/>
            <a:ext cx="1104918" cy="369332"/>
          </a:xfrm>
          <a:prstGeom prst="rect">
            <a:avLst/>
          </a:prstGeom>
          <a:noFill/>
        </p:spPr>
        <p:txBody>
          <a:bodyPr wrap="none" rtlCol="0">
            <a:spAutoFit/>
          </a:bodyPr>
          <a:lstStyle/>
          <a:p>
            <a:r>
              <a:rPr lang="en-US" dirty="0"/>
              <a:t>SPORT/PE</a:t>
            </a:r>
          </a:p>
        </p:txBody>
      </p:sp>
      <p:cxnSp>
        <p:nvCxnSpPr>
          <p:cNvPr id="48" name="Straight Connector 47">
            <a:extLst>
              <a:ext uri="{FF2B5EF4-FFF2-40B4-BE49-F238E27FC236}">
                <a16:creationId xmlns:a16="http://schemas.microsoft.com/office/drawing/2014/main" id="{0EA5FA62-BC6F-4F9E-B755-E9C5D31F8638}"/>
              </a:ext>
            </a:extLst>
          </p:cNvPr>
          <p:cNvCxnSpPr/>
          <p:nvPr/>
        </p:nvCxnSpPr>
        <p:spPr>
          <a:xfrm flipV="1">
            <a:off x="10045874" y="1802414"/>
            <a:ext cx="1224474" cy="590057"/>
          </a:xfrm>
          <a:prstGeom prst="line">
            <a:avLst/>
          </a:prstGeom>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6C9352DF-9058-40BE-A590-8AB2293469E5}"/>
              </a:ext>
            </a:extLst>
          </p:cNvPr>
          <p:cNvSpPr/>
          <p:nvPr/>
        </p:nvSpPr>
        <p:spPr>
          <a:xfrm>
            <a:off x="4586394" y="1495342"/>
            <a:ext cx="2228653" cy="262537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4DB07B96-7969-458B-B6EF-E31EA89927B4}"/>
              </a:ext>
            </a:extLst>
          </p:cNvPr>
          <p:cNvCxnSpPr>
            <a:cxnSpLocks/>
          </p:cNvCxnSpPr>
          <p:nvPr/>
        </p:nvCxnSpPr>
        <p:spPr>
          <a:xfrm flipV="1">
            <a:off x="386226" y="4439251"/>
            <a:ext cx="11601182" cy="38585"/>
          </a:xfrm>
          <a:prstGeom prst="line">
            <a:avLst/>
          </a:prstGeom>
        </p:spPr>
        <p:style>
          <a:lnRef idx="1">
            <a:schemeClr val="accent1"/>
          </a:lnRef>
          <a:fillRef idx="0">
            <a:schemeClr val="accent1"/>
          </a:fillRef>
          <a:effectRef idx="0">
            <a:schemeClr val="accent1"/>
          </a:effectRef>
          <a:fontRef idx="minor">
            <a:schemeClr val="tx1"/>
          </a:fontRef>
        </p:style>
      </p:cxnSp>
      <p:pic>
        <p:nvPicPr>
          <p:cNvPr id="64" name="Picture 63">
            <a:extLst>
              <a:ext uri="{FF2B5EF4-FFF2-40B4-BE49-F238E27FC236}">
                <a16:creationId xmlns:a16="http://schemas.microsoft.com/office/drawing/2014/main" id="{765B8C49-4719-4E7F-9C44-A0424CBE9F02}"/>
              </a:ext>
            </a:extLst>
          </p:cNvPr>
          <p:cNvPicPr>
            <a:picLocks noChangeAspect="1"/>
          </p:cNvPicPr>
          <p:nvPr/>
        </p:nvPicPr>
        <p:blipFill>
          <a:blip r:embed="rId4"/>
          <a:stretch>
            <a:fillRect/>
          </a:stretch>
        </p:blipFill>
        <p:spPr>
          <a:xfrm>
            <a:off x="1475833" y="4993646"/>
            <a:ext cx="2222750" cy="1492158"/>
          </a:xfrm>
          <a:prstGeom prst="rect">
            <a:avLst/>
          </a:prstGeom>
        </p:spPr>
      </p:pic>
      <p:pic>
        <p:nvPicPr>
          <p:cNvPr id="66" name="Picture 65">
            <a:extLst>
              <a:ext uri="{FF2B5EF4-FFF2-40B4-BE49-F238E27FC236}">
                <a16:creationId xmlns:a16="http://schemas.microsoft.com/office/drawing/2014/main" id="{AEBC034E-1F1F-455F-9928-AEAB3AF24E51}"/>
              </a:ext>
            </a:extLst>
          </p:cNvPr>
          <p:cNvPicPr>
            <a:picLocks noChangeAspect="1"/>
          </p:cNvPicPr>
          <p:nvPr/>
        </p:nvPicPr>
        <p:blipFill>
          <a:blip r:embed="rId5"/>
          <a:stretch>
            <a:fillRect/>
          </a:stretch>
        </p:blipFill>
        <p:spPr>
          <a:xfrm>
            <a:off x="4980443" y="4915093"/>
            <a:ext cx="2523523" cy="1521000"/>
          </a:xfrm>
          <a:prstGeom prst="rect">
            <a:avLst/>
          </a:prstGeom>
        </p:spPr>
      </p:pic>
      <p:sp>
        <p:nvSpPr>
          <p:cNvPr id="73" name="TextBox 72">
            <a:extLst>
              <a:ext uri="{FF2B5EF4-FFF2-40B4-BE49-F238E27FC236}">
                <a16:creationId xmlns:a16="http://schemas.microsoft.com/office/drawing/2014/main" id="{9642FEE0-7080-413B-84B1-F7182F94F3A5}"/>
              </a:ext>
            </a:extLst>
          </p:cNvPr>
          <p:cNvSpPr txBox="1"/>
          <p:nvPr/>
        </p:nvSpPr>
        <p:spPr>
          <a:xfrm>
            <a:off x="406791" y="4447830"/>
            <a:ext cx="3877408" cy="369332"/>
          </a:xfrm>
          <a:prstGeom prst="rect">
            <a:avLst/>
          </a:prstGeom>
          <a:noFill/>
        </p:spPr>
        <p:txBody>
          <a:bodyPr wrap="none" rtlCol="0">
            <a:spAutoFit/>
          </a:bodyPr>
          <a:lstStyle/>
          <a:p>
            <a:r>
              <a:rPr lang="en-US" dirty="0"/>
              <a:t>ML(G.VIRIGN.MARY): </a:t>
            </a:r>
            <a:r>
              <a:rPr lang="en-US" strike="sngStrike" dirty="0"/>
              <a:t>Eden </a:t>
            </a:r>
            <a:r>
              <a:rPr lang="en-US" strike="sngStrike" dirty="0" err="1"/>
              <a:t>Recling</a:t>
            </a:r>
            <a:r>
              <a:rPr lang="en-US" strike="sngStrike" dirty="0"/>
              <a:t> PMS</a:t>
            </a:r>
          </a:p>
        </p:txBody>
      </p:sp>
      <p:sp>
        <p:nvSpPr>
          <p:cNvPr id="74" name="TextBox 73">
            <a:extLst>
              <a:ext uri="{FF2B5EF4-FFF2-40B4-BE49-F238E27FC236}">
                <a16:creationId xmlns:a16="http://schemas.microsoft.com/office/drawing/2014/main" id="{EA1F24AC-3F93-4257-A285-05092E2B3499}"/>
              </a:ext>
            </a:extLst>
          </p:cNvPr>
          <p:cNvSpPr txBox="1"/>
          <p:nvPr/>
        </p:nvSpPr>
        <p:spPr>
          <a:xfrm>
            <a:off x="4549896" y="4477836"/>
            <a:ext cx="599844" cy="369332"/>
          </a:xfrm>
          <a:prstGeom prst="rect">
            <a:avLst/>
          </a:prstGeom>
          <a:noFill/>
        </p:spPr>
        <p:txBody>
          <a:bodyPr wrap="none" rtlCol="0">
            <a:spAutoFit/>
          </a:bodyPr>
          <a:lstStyle/>
          <a:p>
            <a:r>
              <a:rPr lang="en-US" dirty="0"/>
              <a:t>MLK</a:t>
            </a:r>
          </a:p>
        </p:txBody>
      </p:sp>
      <p:pic>
        <p:nvPicPr>
          <p:cNvPr id="76" name="Picture 75">
            <a:extLst>
              <a:ext uri="{FF2B5EF4-FFF2-40B4-BE49-F238E27FC236}">
                <a16:creationId xmlns:a16="http://schemas.microsoft.com/office/drawing/2014/main" id="{95D7157F-6949-49AB-8368-96F2C0D5A5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2124" y="5007851"/>
            <a:ext cx="548763" cy="274382"/>
          </a:xfrm>
          <a:prstGeom prst="rect">
            <a:avLst/>
          </a:prstGeom>
        </p:spPr>
      </p:pic>
      <p:cxnSp>
        <p:nvCxnSpPr>
          <p:cNvPr id="78" name="Straight Connector 77">
            <a:extLst>
              <a:ext uri="{FF2B5EF4-FFF2-40B4-BE49-F238E27FC236}">
                <a16:creationId xmlns:a16="http://schemas.microsoft.com/office/drawing/2014/main" id="{1906A476-713F-4B0D-B50E-6107E0EDCADF}"/>
              </a:ext>
            </a:extLst>
          </p:cNvPr>
          <p:cNvCxnSpPr/>
          <p:nvPr/>
        </p:nvCxnSpPr>
        <p:spPr>
          <a:xfrm flipV="1">
            <a:off x="597991" y="4901674"/>
            <a:ext cx="877842" cy="585119"/>
          </a:xfrm>
          <a:prstGeom prst="line">
            <a:avLst/>
          </a:prstGeom>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5CD7E50C-40C9-4EA4-B1FF-378533DEFCDA}"/>
              </a:ext>
            </a:extLst>
          </p:cNvPr>
          <p:cNvSpPr/>
          <p:nvPr/>
        </p:nvSpPr>
        <p:spPr>
          <a:xfrm>
            <a:off x="809978" y="5037475"/>
            <a:ext cx="548763" cy="27438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2DF9AE5F-11DE-40EC-8A75-79355B3BBA38}"/>
              </a:ext>
            </a:extLst>
          </p:cNvPr>
          <p:cNvCxnSpPr>
            <a:endCxn id="73" idx="1"/>
          </p:cNvCxnSpPr>
          <p:nvPr/>
        </p:nvCxnSpPr>
        <p:spPr>
          <a:xfrm flipH="1" flipV="1">
            <a:off x="406791" y="4632496"/>
            <a:ext cx="779924" cy="668648"/>
          </a:xfrm>
          <a:prstGeom prst="line">
            <a:avLst/>
          </a:prstGeom>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C91985E0-4327-4DCF-A82C-EB69E500CFDF}"/>
              </a:ext>
            </a:extLst>
          </p:cNvPr>
          <p:cNvSpPr/>
          <p:nvPr/>
        </p:nvSpPr>
        <p:spPr>
          <a:xfrm>
            <a:off x="0" y="4726293"/>
            <a:ext cx="1210136" cy="42794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Genesis</a:t>
            </a:r>
          </a:p>
        </p:txBody>
      </p:sp>
      <p:sp>
        <p:nvSpPr>
          <p:cNvPr id="83" name="TextBox 82">
            <a:extLst>
              <a:ext uri="{FF2B5EF4-FFF2-40B4-BE49-F238E27FC236}">
                <a16:creationId xmlns:a16="http://schemas.microsoft.com/office/drawing/2014/main" id="{72A45696-DDA9-4EDF-A6CE-032735D16346}"/>
              </a:ext>
            </a:extLst>
          </p:cNvPr>
          <p:cNvSpPr txBox="1"/>
          <p:nvPr/>
        </p:nvSpPr>
        <p:spPr>
          <a:xfrm>
            <a:off x="137847" y="4910205"/>
            <a:ext cx="659155" cy="369332"/>
          </a:xfrm>
          <a:prstGeom prst="rect">
            <a:avLst/>
          </a:prstGeom>
          <a:noFill/>
        </p:spPr>
        <p:txBody>
          <a:bodyPr wrap="none" rtlCol="0">
            <a:spAutoFit/>
          </a:bodyPr>
          <a:lstStyle/>
          <a:p>
            <a:r>
              <a:rPr lang="en-US" dirty="0" err="1"/>
              <a:t>eden</a:t>
            </a:r>
            <a:endParaRPr lang="en-US" dirty="0"/>
          </a:p>
        </p:txBody>
      </p:sp>
      <p:sp>
        <p:nvSpPr>
          <p:cNvPr id="84" name="TextBox 83">
            <a:extLst>
              <a:ext uri="{FF2B5EF4-FFF2-40B4-BE49-F238E27FC236}">
                <a16:creationId xmlns:a16="http://schemas.microsoft.com/office/drawing/2014/main" id="{39B4010F-80FF-4570-9621-E19E763C1E50}"/>
              </a:ext>
            </a:extLst>
          </p:cNvPr>
          <p:cNvSpPr txBox="1"/>
          <p:nvPr/>
        </p:nvSpPr>
        <p:spPr>
          <a:xfrm>
            <a:off x="34320" y="6515428"/>
            <a:ext cx="10949344" cy="369332"/>
          </a:xfrm>
          <a:prstGeom prst="rect">
            <a:avLst/>
          </a:prstGeom>
          <a:noFill/>
        </p:spPr>
        <p:txBody>
          <a:bodyPr wrap="none" rtlCol="0">
            <a:spAutoFit/>
          </a:bodyPr>
          <a:lstStyle/>
          <a:p>
            <a:r>
              <a:rPr lang="en-US" b="1" dirty="0"/>
              <a:t>IMPORT CPVA</a:t>
            </a:r>
            <a:r>
              <a:rPr lang="en-US" dirty="0"/>
              <a:t> </a:t>
            </a:r>
            <a:r>
              <a:rPr lang="en-US" dirty="0" err="1"/>
              <a:t>VIRIGN.ibm</a:t>
            </a:r>
            <a:r>
              <a:rPr lang="en-US" dirty="0"/>
              <a:t> §</a:t>
            </a:r>
            <a:r>
              <a:rPr lang="en-US" dirty="0" err="1"/>
              <a:t>Bystand</a:t>
            </a:r>
            <a:r>
              <a:rPr lang="en-US" dirty="0"/>
              <a:t> </a:t>
            </a:r>
            <a:r>
              <a:rPr lang="en-US" dirty="0" err="1"/>
              <a:t>ibm</a:t>
            </a:r>
            <a:r>
              <a:rPr lang="en-US" dirty="0"/>
              <a:t> </a:t>
            </a:r>
            <a:r>
              <a:rPr lang="en-US" b="1" dirty="0"/>
              <a:t>IMPORT</a:t>
            </a:r>
            <a:r>
              <a:rPr lang="en-US" dirty="0"/>
              <a:t> INTENTE PAYMENT </a:t>
            </a:r>
            <a:r>
              <a:rPr lang="en-US" dirty="0" err="1"/>
              <a:t>jvm.eden</a:t>
            </a:r>
            <a:r>
              <a:rPr lang="en-US" dirty="0"/>
              <a:t> IMPORT KOCHMAN </a:t>
            </a:r>
            <a:r>
              <a:rPr lang="en-US" dirty="0" err="1"/>
              <a:t>jvm.eden</a:t>
            </a:r>
            <a:r>
              <a:rPr lang="en-US" dirty="0"/>
              <a:t>, </a:t>
            </a:r>
            <a:r>
              <a:rPr lang="en-US" dirty="0" err="1"/>
              <a:t>eden</a:t>
            </a:r>
            <a:endParaRPr lang="en-US" dirty="0"/>
          </a:p>
        </p:txBody>
      </p:sp>
      <p:cxnSp>
        <p:nvCxnSpPr>
          <p:cNvPr id="86" name="Straight Connector 85">
            <a:extLst>
              <a:ext uri="{FF2B5EF4-FFF2-40B4-BE49-F238E27FC236}">
                <a16:creationId xmlns:a16="http://schemas.microsoft.com/office/drawing/2014/main" id="{41073046-2D35-4B27-B2DF-EA063F4A8ECD}"/>
              </a:ext>
            </a:extLst>
          </p:cNvPr>
          <p:cNvCxnSpPr>
            <a:stCxn id="84" idx="3"/>
          </p:cNvCxnSpPr>
          <p:nvPr/>
        </p:nvCxnSpPr>
        <p:spPr>
          <a:xfrm flipH="1">
            <a:off x="9444625" y="6700094"/>
            <a:ext cx="153903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2561E23-60DC-46F1-8B49-787B61365F0C}"/>
              </a:ext>
            </a:extLst>
          </p:cNvPr>
          <p:cNvCxnSpPr/>
          <p:nvPr/>
        </p:nvCxnSpPr>
        <p:spPr>
          <a:xfrm flipH="1">
            <a:off x="6538586" y="6700094"/>
            <a:ext cx="93945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94C8E6B-112E-4FE5-BF09-3F4A462FF00F}"/>
              </a:ext>
            </a:extLst>
          </p:cNvPr>
          <p:cNvCxnSpPr/>
          <p:nvPr/>
        </p:nvCxnSpPr>
        <p:spPr>
          <a:xfrm flipH="1">
            <a:off x="3482236" y="6700094"/>
            <a:ext cx="4509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46A83261-2D38-43D8-BE24-E929B399634D}"/>
              </a:ext>
            </a:extLst>
          </p:cNvPr>
          <p:cNvCxnSpPr/>
          <p:nvPr/>
        </p:nvCxnSpPr>
        <p:spPr>
          <a:xfrm flipH="1">
            <a:off x="2179529" y="6700094"/>
            <a:ext cx="334944" cy="0"/>
          </a:xfrm>
          <a:prstGeom prst="line">
            <a:avLst/>
          </a:prstGeom>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4113874D-5E22-41F7-A14D-B69370A886C2}"/>
              </a:ext>
            </a:extLst>
          </p:cNvPr>
          <p:cNvSpPr/>
          <p:nvPr/>
        </p:nvSpPr>
        <p:spPr>
          <a:xfrm>
            <a:off x="5024086" y="4885753"/>
            <a:ext cx="2782013" cy="161375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F1F150B0-F16A-4B5F-9580-5E982D6BDA15}"/>
              </a:ext>
            </a:extLst>
          </p:cNvPr>
          <p:cNvSpPr/>
          <p:nvPr/>
        </p:nvSpPr>
        <p:spPr>
          <a:xfrm>
            <a:off x="1366686" y="4868716"/>
            <a:ext cx="2782013" cy="161375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9D62354F-01B2-4C13-B39B-4F223C44D1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28227" y="4563777"/>
            <a:ext cx="1354014" cy="1128345"/>
          </a:xfrm>
          <a:prstGeom prst="rect">
            <a:avLst/>
          </a:prstGeom>
        </p:spPr>
      </p:pic>
      <p:pic>
        <p:nvPicPr>
          <p:cNvPr id="97" name="Picture 96">
            <a:extLst>
              <a:ext uri="{FF2B5EF4-FFF2-40B4-BE49-F238E27FC236}">
                <a16:creationId xmlns:a16="http://schemas.microsoft.com/office/drawing/2014/main" id="{E5F43E7B-51C7-4BB4-930E-5D92E2902E22}"/>
              </a:ext>
            </a:extLst>
          </p:cNvPr>
          <p:cNvPicPr>
            <a:picLocks noChangeAspect="1"/>
          </p:cNvPicPr>
          <p:nvPr/>
        </p:nvPicPr>
        <p:blipFill>
          <a:blip r:embed="rId8"/>
          <a:stretch>
            <a:fillRect/>
          </a:stretch>
        </p:blipFill>
        <p:spPr>
          <a:xfrm>
            <a:off x="8960891" y="5068176"/>
            <a:ext cx="1799673" cy="1192657"/>
          </a:xfrm>
          <a:prstGeom prst="rect">
            <a:avLst/>
          </a:prstGeom>
        </p:spPr>
      </p:pic>
      <p:sp>
        <p:nvSpPr>
          <p:cNvPr id="98" name="TextBox 97">
            <a:extLst>
              <a:ext uri="{FF2B5EF4-FFF2-40B4-BE49-F238E27FC236}">
                <a16:creationId xmlns:a16="http://schemas.microsoft.com/office/drawing/2014/main" id="{52544D27-112B-4D39-8F9F-8FA9A1BB5BD3}"/>
              </a:ext>
            </a:extLst>
          </p:cNvPr>
          <p:cNvSpPr txBox="1"/>
          <p:nvPr/>
        </p:nvSpPr>
        <p:spPr>
          <a:xfrm>
            <a:off x="9554338" y="4838072"/>
            <a:ext cx="1468672" cy="215444"/>
          </a:xfrm>
          <a:prstGeom prst="rect">
            <a:avLst/>
          </a:prstGeom>
          <a:noFill/>
        </p:spPr>
        <p:txBody>
          <a:bodyPr wrap="none" rtlCol="0">
            <a:spAutoFit/>
          </a:bodyPr>
          <a:lstStyle/>
          <a:p>
            <a:r>
              <a:rPr lang="en-US" sz="800" strike="sngStrike" dirty="0"/>
              <a:t>Special </a:t>
            </a:r>
            <a:r>
              <a:rPr lang="en-US" sz="800" strike="sngStrike" dirty="0" err="1"/>
              <a:t>eduction</a:t>
            </a:r>
            <a:r>
              <a:rPr lang="en-US" sz="800" strike="sngStrike" dirty="0"/>
              <a:t>/</a:t>
            </a:r>
            <a:r>
              <a:rPr lang="en-US" sz="800" strike="sngStrike" dirty="0" err="1"/>
              <a:t>sondershcule</a:t>
            </a:r>
            <a:endParaRPr lang="en-US" sz="800" strike="sngStrike" dirty="0"/>
          </a:p>
        </p:txBody>
      </p:sp>
      <p:sp>
        <p:nvSpPr>
          <p:cNvPr id="99" name="Rectangle 98">
            <a:extLst>
              <a:ext uri="{FF2B5EF4-FFF2-40B4-BE49-F238E27FC236}">
                <a16:creationId xmlns:a16="http://schemas.microsoft.com/office/drawing/2014/main" id="{39928A79-B2F9-4FDC-9247-D2B37CFF176E}"/>
              </a:ext>
            </a:extLst>
          </p:cNvPr>
          <p:cNvSpPr/>
          <p:nvPr/>
        </p:nvSpPr>
        <p:spPr>
          <a:xfrm>
            <a:off x="8829469" y="4862007"/>
            <a:ext cx="2098972" cy="161375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a:extLst>
              <a:ext uri="{FF2B5EF4-FFF2-40B4-BE49-F238E27FC236}">
                <a16:creationId xmlns:a16="http://schemas.microsoft.com/office/drawing/2014/main" id="{2A2591FD-9A6D-43F7-8FBB-F0E8EE2F7869}"/>
              </a:ext>
            </a:extLst>
          </p:cNvPr>
          <p:cNvCxnSpPr/>
          <p:nvPr/>
        </p:nvCxnSpPr>
        <p:spPr>
          <a:xfrm flipV="1">
            <a:off x="9256682" y="5154239"/>
            <a:ext cx="2013666" cy="945936"/>
          </a:xfrm>
          <a:prstGeom prst="line">
            <a:avLst/>
          </a:prstGeom>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5FD1863C-28B9-4B53-88B6-60DD1ADC634F}"/>
              </a:ext>
            </a:extLst>
          </p:cNvPr>
          <p:cNvSpPr/>
          <p:nvPr/>
        </p:nvSpPr>
        <p:spPr>
          <a:xfrm>
            <a:off x="10384077" y="4563777"/>
            <a:ext cx="1807923" cy="59045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DANEIL(a)</a:t>
            </a:r>
          </a:p>
        </p:txBody>
      </p:sp>
      <p:sp>
        <p:nvSpPr>
          <p:cNvPr id="103" name="TextBox 102">
            <a:extLst>
              <a:ext uri="{FF2B5EF4-FFF2-40B4-BE49-F238E27FC236}">
                <a16:creationId xmlns:a16="http://schemas.microsoft.com/office/drawing/2014/main" id="{F2D077A7-C660-43FD-ABC1-ADF20A578F47}"/>
              </a:ext>
            </a:extLst>
          </p:cNvPr>
          <p:cNvSpPr txBox="1"/>
          <p:nvPr/>
        </p:nvSpPr>
        <p:spPr>
          <a:xfrm>
            <a:off x="9414921" y="5084994"/>
            <a:ext cx="2892330" cy="369332"/>
          </a:xfrm>
          <a:prstGeom prst="rect">
            <a:avLst/>
          </a:prstGeom>
          <a:noFill/>
        </p:spPr>
        <p:txBody>
          <a:bodyPr wrap="none" rtlCol="0">
            <a:spAutoFit/>
          </a:bodyPr>
          <a:lstStyle/>
          <a:p>
            <a:r>
              <a:rPr lang="en-US" dirty="0"/>
              <a:t>IPX HOMCIE:JESUSE </a:t>
            </a:r>
            <a:r>
              <a:rPr lang="en-US" sz="800" strike="sngStrike" dirty="0" err="1"/>
              <a:t>gheoh</a:t>
            </a:r>
            <a:r>
              <a:rPr lang="en-US" sz="800" strike="sngStrike" dirty="0"/>
              <a:t>(</a:t>
            </a:r>
            <a:r>
              <a:rPr lang="en-US" sz="800" strike="sngStrike" dirty="0" err="1"/>
              <a:t>michelbach</a:t>
            </a:r>
            <a:r>
              <a:rPr lang="en-US" sz="800" strike="sngStrike" dirty="0"/>
              <a:t>)</a:t>
            </a:r>
          </a:p>
        </p:txBody>
      </p:sp>
      <p:pic>
        <p:nvPicPr>
          <p:cNvPr id="6" name="Picture 5">
            <a:extLst>
              <a:ext uri="{FF2B5EF4-FFF2-40B4-BE49-F238E27FC236}">
                <a16:creationId xmlns:a16="http://schemas.microsoft.com/office/drawing/2014/main" id="{8D705601-56C5-4492-B237-97429B651EC1}"/>
              </a:ext>
            </a:extLst>
          </p:cNvPr>
          <p:cNvPicPr>
            <a:picLocks noChangeAspect="1"/>
          </p:cNvPicPr>
          <p:nvPr/>
        </p:nvPicPr>
        <p:blipFill>
          <a:blip r:embed="rId9"/>
          <a:stretch>
            <a:fillRect/>
          </a:stretch>
        </p:blipFill>
        <p:spPr>
          <a:xfrm>
            <a:off x="10955868" y="5512011"/>
            <a:ext cx="1239602" cy="888124"/>
          </a:xfrm>
          <a:prstGeom prst="rect">
            <a:avLst/>
          </a:prstGeom>
        </p:spPr>
      </p:pic>
      <p:pic>
        <p:nvPicPr>
          <p:cNvPr id="45" name="Picture 44">
            <a:extLst>
              <a:ext uri="{FF2B5EF4-FFF2-40B4-BE49-F238E27FC236}">
                <a16:creationId xmlns:a16="http://schemas.microsoft.com/office/drawing/2014/main" id="{B159BB82-531C-49A1-AA43-79E9D45D4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7422" y="5837423"/>
            <a:ext cx="749026" cy="761363"/>
          </a:xfrm>
          <a:prstGeom prst="rect">
            <a:avLst/>
          </a:prstGeom>
        </p:spPr>
      </p:pic>
      <p:sp>
        <p:nvSpPr>
          <p:cNvPr id="46" name="Rectangle 45">
            <a:extLst>
              <a:ext uri="{FF2B5EF4-FFF2-40B4-BE49-F238E27FC236}">
                <a16:creationId xmlns:a16="http://schemas.microsoft.com/office/drawing/2014/main" id="{27CFC39B-F4E2-47D1-8089-C7F628B191EF}"/>
              </a:ext>
            </a:extLst>
          </p:cNvPr>
          <p:cNvSpPr/>
          <p:nvPr/>
        </p:nvSpPr>
        <p:spPr>
          <a:xfrm>
            <a:off x="10891986" y="5393491"/>
            <a:ext cx="1347448" cy="129261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59CD49F-142B-460F-8FB9-8DAED09400A7}"/>
              </a:ext>
            </a:extLst>
          </p:cNvPr>
          <p:cNvSpPr txBox="1"/>
          <p:nvPr/>
        </p:nvSpPr>
        <p:spPr>
          <a:xfrm>
            <a:off x="11083382" y="5662581"/>
            <a:ext cx="794961" cy="369332"/>
          </a:xfrm>
          <a:prstGeom prst="rect">
            <a:avLst/>
          </a:prstGeom>
          <a:noFill/>
        </p:spPr>
        <p:txBody>
          <a:bodyPr wrap="none" rtlCol="0">
            <a:spAutoFit/>
          </a:bodyPr>
          <a:lstStyle/>
          <a:p>
            <a:r>
              <a:rPr lang="en-US" dirty="0"/>
              <a:t>§Theft</a:t>
            </a:r>
          </a:p>
        </p:txBody>
      </p:sp>
      <p:cxnSp>
        <p:nvCxnSpPr>
          <p:cNvPr id="9" name="Straight Connector 8">
            <a:extLst>
              <a:ext uri="{FF2B5EF4-FFF2-40B4-BE49-F238E27FC236}">
                <a16:creationId xmlns:a16="http://schemas.microsoft.com/office/drawing/2014/main" id="{F77FE7E7-B76D-481D-9BB0-B2AECBC65959}"/>
              </a:ext>
            </a:extLst>
          </p:cNvPr>
          <p:cNvCxnSpPr/>
          <p:nvPr/>
        </p:nvCxnSpPr>
        <p:spPr>
          <a:xfrm flipV="1">
            <a:off x="4858439" y="1703540"/>
            <a:ext cx="1680147" cy="216338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48107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3691A1-A613-48C6-9FBD-1F22F7D6DF8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EE667F64-63AD-40A7-832B-79494D880F69}"/>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a:extLst>
              <a:ext uri="{FF2B5EF4-FFF2-40B4-BE49-F238E27FC236}">
                <a16:creationId xmlns:a16="http://schemas.microsoft.com/office/drawing/2014/main" id="{32A494C0-9946-4C56-B9F5-0B903F43E514}"/>
              </a:ext>
            </a:extLst>
          </p:cNvPr>
          <p:cNvPicPr>
            <a:picLocks noChangeAspect="1"/>
          </p:cNvPicPr>
          <p:nvPr/>
        </p:nvPicPr>
        <p:blipFill>
          <a:blip r:embed="rId2"/>
          <a:stretch>
            <a:fillRect/>
          </a:stretch>
        </p:blipFill>
        <p:spPr>
          <a:xfrm>
            <a:off x="2678524" y="965674"/>
            <a:ext cx="1225986" cy="1050845"/>
          </a:xfrm>
          <a:prstGeom prst="rect">
            <a:avLst/>
          </a:prstGeom>
        </p:spPr>
      </p:pic>
      <p:pic>
        <p:nvPicPr>
          <p:cNvPr id="9" name="Picture 8">
            <a:extLst>
              <a:ext uri="{FF2B5EF4-FFF2-40B4-BE49-F238E27FC236}">
                <a16:creationId xmlns:a16="http://schemas.microsoft.com/office/drawing/2014/main" id="{7E1B43DF-C0B9-4148-A2B7-B16D449D3280}"/>
              </a:ext>
            </a:extLst>
          </p:cNvPr>
          <p:cNvPicPr>
            <a:picLocks noChangeAspect="1"/>
          </p:cNvPicPr>
          <p:nvPr/>
        </p:nvPicPr>
        <p:blipFill>
          <a:blip r:embed="rId3"/>
          <a:stretch>
            <a:fillRect/>
          </a:stretch>
        </p:blipFill>
        <p:spPr>
          <a:xfrm>
            <a:off x="1073629" y="981207"/>
            <a:ext cx="1402197" cy="1019780"/>
          </a:xfrm>
          <a:prstGeom prst="rect">
            <a:avLst/>
          </a:prstGeom>
        </p:spPr>
      </p:pic>
      <p:pic>
        <p:nvPicPr>
          <p:cNvPr id="10" name="Picture 9">
            <a:extLst>
              <a:ext uri="{FF2B5EF4-FFF2-40B4-BE49-F238E27FC236}">
                <a16:creationId xmlns:a16="http://schemas.microsoft.com/office/drawing/2014/main" id="{0100A467-7ABB-419A-9085-95D2DF483A8D}"/>
              </a:ext>
            </a:extLst>
          </p:cNvPr>
          <p:cNvPicPr>
            <a:picLocks noChangeAspect="1"/>
          </p:cNvPicPr>
          <p:nvPr/>
        </p:nvPicPr>
        <p:blipFill>
          <a:blip r:embed="rId4"/>
          <a:stretch>
            <a:fillRect/>
          </a:stretch>
        </p:blipFill>
        <p:spPr>
          <a:xfrm>
            <a:off x="1052186" y="2689938"/>
            <a:ext cx="1962110" cy="1246340"/>
          </a:xfrm>
          <a:prstGeom prst="rect">
            <a:avLst/>
          </a:prstGeom>
        </p:spPr>
      </p:pic>
      <p:pic>
        <p:nvPicPr>
          <p:cNvPr id="12" name="Picture 11">
            <a:extLst>
              <a:ext uri="{FF2B5EF4-FFF2-40B4-BE49-F238E27FC236}">
                <a16:creationId xmlns:a16="http://schemas.microsoft.com/office/drawing/2014/main" id="{2633E527-D68C-421F-91E4-47F4DA9A7E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6664" y="2619652"/>
            <a:ext cx="977030" cy="1333239"/>
          </a:xfrm>
          <a:prstGeom prst="rect">
            <a:avLst/>
          </a:prstGeom>
        </p:spPr>
      </p:pic>
      <p:sp>
        <p:nvSpPr>
          <p:cNvPr id="13" name="Rectangle 12">
            <a:extLst>
              <a:ext uri="{FF2B5EF4-FFF2-40B4-BE49-F238E27FC236}">
                <a16:creationId xmlns:a16="http://schemas.microsoft.com/office/drawing/2014/main" id="{EDC5B48E-E45E-43AB-A6A6-168247C5C125}"/>
              </a:ext>
            </a:extLst>
          </p:cNvPr>
          <p:cNvSpPr/>
          <p:nvPr/>
        </p:nvSpPr>
        <p:spPr>
          <a:xfrm>
            <a:off x="972234" y="2619652"/>
            <a:ext cx="2042062" cy="131662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88DCFF6-8B42-4202-8379-63F06A1FDCC2}"/>
              </a:ext>
            </a:extLst>
          </p:cNvPr>
          <p:cNvSpPr/>
          <p:nvPr/>
        </p:nvSpPr>
        <p:spPr>
          <a:xfrm>
            <a:off x="3162663" y="2619652"/>
            <a:ext cx="1021031" cy="131662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D916292F-00B1-444A-B5AF-78259D90961A}"/>
              </a:ext>
            </a:extLst>
          </p:cNvPr>
          <p:cNvCxnSpPr/>
          <p:nvPr/>
        </p:nvCxnSpPr>
        <p:spPr>
          <a:xfrm flipV="1">
            <a:off x="3014296" y="2401840"/>
            <a:ext cx="1169398" cy="1534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97F3480-AF59-4D0E-B514-1F4397090043}"/>
              </a:ext>
            </a:extLst>
          </p:cNvPr>
          <p:cNvCxnSpPr/>
          <p:nvPr/>
        </p:nvCxnSpPr>
        <p:spPr>
          <a:xfrm flipV="1">
            <a:off x="823867" y="2619652"/>
            <a:ext cx="2133841" cy="1316626"/>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CC1A343-50D9-47B7-B01C-BF37235C8729}"/>
              </a:ext>
            </a:extLst>
          </p:cNvPr>
          <p:cNvSpPr txBox="1"/>
          <p:nvPr/>
        </p:nvSpPr>
        <p:spPr>
          <a:xfrm>
            <a:off x="4471792" y="2689938"/>
            <a:ext cx="4267194" cy="369332"/>
          </a:xfrm>
          <a:prstGeom prst="rect">
            <a:avLst/>
          </a:prstGeom>
          <a:noFill/>
        </p:spPr>
        <p:txBody>
          <a:bodyPr wrap="none" rtlCol="0">
            <a:spAutoFit/>
          </a:bodyPr>
          <a:lstStyle/>
          <a:p>
            <a:r>
              <a:rPr lang="en-US" b="1" dirty="0"/>
              <a:t>IMPORT</a:t>
            </a:r>
            <a:r>
              <a:rPr lang="en-US" dirty="0"/>
              <a:t> 2010-2016 roth.ibm.dmiler.apple.*</a:t>
            </a:r>
          </a:p>
        </p:txBody>
      </p:sp>
      <p:pic>
        <p:nvPicPr>
          <p:cNvPr id="23" name="Picture 22">
            <a:extLst>
              <a:ext uri="{FF2B5EF4-FFF2-40B4-BE49-F238E27FC236}">
                <a16:creationId xmlns:a16="http://schemas.microsoft.com/office/drawing/2014/main" id="{A04A3581-A697-41FB-91C2-DF58B24EE6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09092" y="3228642"/>
            <a:ext cx="1250308" cy="676396"/>
          </a:xfrm>
          <a:prstGeom prst="rect">
            <a:avLst/>
          </a:prstGeom>
        </p:spPr>
      </p:pic>
      <p:sp>
        <p:nvSpPr>
          <p:cNvPr id="24" name="Rectangle 23">
            <a:extLst>
              <a:ext uri="{FF2B5EF4-FFF2-40B4-BE49-F238E27FC236}">
                <a16:creationId xmlns:a16="http://schemas.microsoft.com/office/drawing/2014/main" id="{A6562D39-03F5-44E8-860B-239DB8035605}"/>
              </a:ext>
            </a:extLst>
          </p:cNvPr>
          <p:cNvSpPr/>
          <p:nvPr/>
        </p:nvSpPr>
        <p:spPr>
          <a:xfrm>
            <a:off x="4627450" y="3169059"/>
            <a:ext cx="1468550" cy="76721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C855577-DE91-42E2-8AEA-B510E57FCBE9}"/>
              </a:ext>
            </a:extLst>
          </p:cNvPr>
          <p:cNvSpPr txBox="1"/>
          <p:nvPr/>
        </p:nvSpPr>
        <p:spPr>
          <a:xfrm>
            <a:off x="1319500" y="2233707"/>
            <a:ext cx="3707618" cy="369332"/>
          </a:xfrm>
          <a:prstGeom prst="rect">
            <a:avLst/>
          </a:prstGeom>
          <a:noFill/>
        </p:spPr>
        <p:txBody>
          <a:bodyPr wrap="none" rtlCol="0">
            <a:spAutoFit/>
          </a:bodyPr>
          <a:lstStyle/>
          <a:p>
            <a:r>
              <a:rPr lang="en-US" dirty="0"/>
              <a:t>SQ.WW2,WAR IN </a:t>
            </a:r>
            <a:r>
              <a:rPr lang="en-US" dirty="0" err="1"/>
              <a:t>YUGSLAVIA.</a:t>
            </a:r>
            <a:r>
              <a:rPr lang="en-US" strike="sngStrike" dirty="0" err="1"/>
              <a:t>angea</a:t>
            </a:r>
            <a:r>
              <a:rPr lang="en-US" strike="sngStrike" dirty="0"/>
              <a:t>/o</a:t>
            </a:r>
          </a:p>
        </p:txBody>
      </p:sp>
      <p:cxnSp>
        <p:nvCxnSpPr>
          <p:cNvPr id="27" name="Straight Arrow Connector 26">
            <a:extLst>
              <a:ext uri="{FF2B5EF4-FFF2-40B4-BE49-F238E27FC236}">
                <a16:creationId xmlns:a16="http://schemas.microsoft.com/office/drawing/2014/main" id="{DC4199EC-340A-44B1-9371-517A7D982332}"/>
              </a:ext>
            </a:extLst>
          </p:cNvPr>
          <p:cNvCxnSpPr/>
          <p:nvPr/>
        </p:nvCxnSpPr>
        <p:spPr>
          <a:xfrm flipH="1">
            <a:off x="2033241" y="2439092"/>
            <a:ext cx="2025192" cy="1320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6641B793-04A3-45DF-8710-2EA6CF1E4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81013" y="2801502"/>
            <a:ext cx="680901" cy="1023212"/>
          </a:xfrm>
          <a:prstGeom prst="rect">
            <a:avLst/>
          </a:prstGeom>
        </p:spPr>
      </p:pic>
      <p:sp>
        <p:nvSpPr>
          <p:cNvPr id="30" name="Rectangle 29">
            <a:extLst>
              <a:ext uri="{FF2B5EF4-FFF2-40B4-BE49-F238E27FC236}">
                <a16:creationId xmlns:a16="http://schemas.microsoft.com/office/drawing/2014/main" id="{EBBA5F58-90D9-4422-8E61-4BDB9A749F8B}"/>
              </a:ext>
            </a:extLst>
          </p:cNvPr>
          <p:cNvSpPr/>
          <p:nvPr/>
        </p:nvSpPr>
        <p:spPr>
          <a:xfrm>
            <a:off x="8814745" y="2709143"/>
            <a:ext cx="1021031" cy="131662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CCACF6F1-296E-4AFB-B6FA-F7E08167AA38}"/>
              </a:ext>
            </a:extLst>
          </p:cNvPr>
          <p:cNvCxnSpPr/>
          <p:nvPr/>
        </p:nvCxnSpPr>
        <p:spPr>
          <a:xfrm flipV="1">
            <a:off x="8881013" y="2874604"/>
            <a:ext cx="739964" cy="885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D1E1648-1652-4ABD-BD51-B15FEAF2686E}"/>
              </a:ext>
            </a:extLst>
          </p:cNvPr>
          <p:cNvCxnSpPr/>
          <p:nvPr/>
        </p:nvCxnSpPr>
        <p:spPr>
          <a:xfrm>
            <a:off x="443200" y="2233707"/>
            <a:ext cx="11148458" cy="0"/>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6BCE327D-7DF2-412C-A3F7-A7D8776870CF}"/>
              </a:ext>
            </a:extLst>
          </p:cNvPr>
          <p:cNvSpPr/>
          <p:nvPr/>
        </p:nvSpPr>
        <p:spPr>
          <a:xfrm>
            <a:off x="1050184" y="945939"/>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D77CE48-8141-488E-95A0-AD36EC2B4631}"/>
              </a:ext>
            </a:extLst>
          </p:cNvPr>
          <p:cNvSpPr/>
          <p:nvPr/>
        </p:nvSpPr>
        <p:spPr>
          <a:xfrm>
            <a:off x="2607064" y="935337"/>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CDBDA18C-CC92-4E39-A8CC-513862AB1FF2}"/>
              </a:ext>
            </a:extLst>
          </p:cNvPr>
          <p:cNvCxnSpPr>
            <a:endCxn id="19" idx="3"/>
          </p:cNvCxnSpPr>
          <p:nvPr/>
        </p:nvCxnSpPr>
        <p:spPr>
          <a:xfrm>
            <a:off x="6488482" y="2874604"/>
            <a:ext cx="225050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D046C56-F2BD-447D-92B8-D6D691E36CF6}"/>
              </a:ext>
            </a:extLst>
          </p:cNvPr>
          <p:cNvCxnSpPr/>
          <p:nvPr/>
        </p:nvCxnSpPr>
        <p:spPr>
          <a:xfrm>
            <a:off x="385171" y="4214907"/>
            <a:ext cx="11148458" cy="0"/>
          </a:xfrm>
          <a:prstGeom prst="line">
            <a:avLst/>
          </a:prstGeom>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AF5C2925-192F-46AE-BAF1-1C16D8C6BCAD}"/>
              </a:ext>
            </a:extLst>
          </p:cNvPr>
          <p:cNvSpPr/>
          <p:nvPr/>
        </p:nvSpPr>
        <p:spPr>
          <a:xfrm>
            <a:off x="938026" y="2586361"/>
            <a:ext cx="10430107" cy="146754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A2A62D67-B3C0-4C90-A724-4E0A2AEA5B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3200" y="2270914"/>
            <a:ext cx="876300" cy="876300"/>
          </a:xfrm>
          <a:prstGeom prst="rect">
            <a:avLst/>
          </a:prstGeom>
        </p:spPr>
      </p:pic>
      <p:sp>
        <p:nvSpPr>
          <p:cNvPr id="41" name="Rectangle 40">
            <a:extLst>
              <a:ext uri="{FF2B5EF4-FFF2-40B4-BE49-F238E27FC236}">
                <a16:creationId xmlns:a16="http://schemas.microsoft.com/office/drawing/2014/main" id="{276083D5-FC49-414E-9326-30A56FB44C73}"/>
              </a:ext>
            </a:extLst>
          </p:cNvPr>
          <p:cNvSpPr/>
          <p:nvPr/>
        </p:nvSpPr>
        <p:spPr>
          <a:xfrm>
            <a:off x="10634597" y="2335309"/>
            <a:ext cx="1557403" cy="4661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KING.WWI</a:t>
            </a:r>
          </a:p>
        </p:txBody>
      </p:sp>
      <p:sp>
        <p:nvSpPr>
          <p:cNvPr id="42" name="TextBox 41">
            <a:extLst>
              <a:ext uri="{FF2B5EF4-FFF2-40B4-BE49-F238E27FC236}">
                <a16:creationId xmlns:a16="http://schemas.microsoft.com/office/drawing/2014/main" id="{C8792DAF-0486-4E57-A4E6-6B0D2BCAEB68}"/>
              </a:ext>
            </a:extLst>
          </p:cNvPr>
          <p:cNvSpPr txBox="1"/>
          <p:nvPr/>
        </p:nvSpPr>
        <p:spPr>
          <a:xfrm>
            <a:off x="-8433" y="3132595"/>
            <a:ext cx="652743" cy="369332"/>
          </a:xfrm>
          <a:prstGeom prst="rect">
            <a:avLst/>
          </a:prstGeom>
          <a:noFill/>
        </p:spPr>
        <p:txBody>
          <a:bodyPr wrap="none" rtlCol="0">
            <a:spAutoFit/>
          </a:bodyPr>
          <a:lstStyle/>
          <a:p>
            <a:r>
              <a:rPr lang="en-US" dirty="0"/>
              <a:t>2009</a:t>
            </a:r>
          </a:p>
        </p:txBody>
      </p:sp>
      <p:pic>
        <p:nvPicPr>
          <p:cNvPr id="43" name="Picture 42">
            <a:extLst>
              <a:ext uri="{FF2B5EF4-FFF2-40B4-BE49-F238E27FC236}">
                <a16:creationId xmlns:a16="http://schemas.microsoft.com/office/drawing/2014/main" id="{620AE148-4E9E-4BDF-9DB7-DD07D3D1E2DF}"/>
              </a:ext>
            </a:extLst>
          </p:cNvPr>
          <p:cNvPicPr>
            <a:picLocks noChangeAspect="1"/>
          </p:cNvPicPr>
          <p:nvPr/>
        </p:nvPicPr>
        <p:blipFill>
          <a:blip r:embed="rId3"/>
          <a:stretch>
            <a:fillRect/>
          </a:stretch>
        </p:blipFill>
        <p:spPr>
          <a:xfrm>
            <a:off x="940444" y="4483072"/>
            <a:ext cx="1402197" cy="1019780"/>
          </a:xfrm>
          <a:prstGeom prst="rect">
            <a:avLst/>
          </a:prstGeom>
        </p:spPr>
      </p:pic>
      <p:sp>
        <p:nvSpPr>
          <p:cNvPr id="44" name="Rectangle 43">
            <a:extLst>
              <a:ext uri="{FF2B5EF4-FFF2-40B4-BE49-F238E27FC236}">
                <a16:creationId xmlns:a16="http://schemas.microsoft.com/office/drawing/2014/main" id="{95EEDD02-C959-4386-B35B-E17A68C7A9ED}"/>
              </a:ext>
            </a:extLst>
          </p:cNvPr>
          <p:cNvSpPr/>
          <p:nvPr/>
        </p:nvSpPr>
        <p:spPr>
          <a:xfrm>
            <a:off x="916999" y="4447804"/>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FA99709E-A2E1-4AB1-BB46-AA0DDD66B41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44456" y="5743839"/>
            <a:ext cx="646331" cy="646331"/>
          </a:xfrm>
          <a:prstGeom prst="rect">
            <a:avLst/>
          </a:prstGeom>
        </p:spPr>
      </p:pic>
      <p:sp>
        <p:nvSpPr>
          <p:cNvPr id="48" name="Cube 47">
            <a:extLst>
              <a:ext uri="{FF2B5EF4-FFF2-40B4-BE49-F238E27FC236}">
                <a16:creationId xmlns:a16="http://schemas.microsoft.com/office/drawing/2014/main" id="{71DCAFB1-9138-49DC-B58B-5FF4BC0D61E9}"/>
              </a:ext>
            </a:extLst>
          </p:cNvPr>
          <p:cNvSpPr/>
          <p:nvPr/>
        </p:nvSpPr>
        <p:spPr>
          <a:xfrm>
            <a:off x="2405485" y="5841579"/>
            <a:ext cx="958082" cy="38852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docs</a:t>
            </a:r>
          </a:p>
        </p:txBody>
      </p:sp>
      <p:sp>
        <p:nvSpPr>
          <p:cNvPr id="49" name="TextBox 48">
            <a:extLst>
              <a:ext uri="{FF2B5EF4-FFF2-40B4-BE49-F238E27FC236}">
                <a16:creationId xmlns:a16="http://schemas.microsoft.com/office/drawing/2014/main" id="{2CE659FB-1176-41D8-9A9A-D20356EFFAD1}"/>
              </a:ext>
            </a:extLst>
          </p:cNvPr>
          <p:cNvSpPr txBox="1"/>
          <p:nvPr/>
        </p:nvSpPr>
        <p:spPr>
          <a:xfrm>
            <a:off x="361264" y="6114036"/>
            <a:ext cx="2616935" cy="646331"/>
          </a:xfrm>
          <a:prstGeom prst="rect">
            <a:avLst/>
          </a:prstGeom>
          <a:noFill/>
        </p:spPr>
        <p:txBody>
          <a:bodyPr wrap="none" rtlCol="0">
            <a:spAutoFit/>
          </a:bodyPr>
          <a:lstStyle/>
          <a:p>
            <a:r>
              <a:rPr lang="en-US" dirty="0"/>
              <a:t>1990</a:t>
            </a:r>
          </a:p>
          <a:p>
            <a:r>
              <a:rPr lang="en-US" dirty="0"/>
              <a:t>CHECKPOIN CHARLIE(35Y)</a:t>
            </a:r>
          </a:p>
        </p:txBody>
      </p:sp>
      <p:cxnSp>
        <p:nvCxnSpPr>
          <p:cNvPr id="50" name="Straight Connector 49">
            <a:extLst>
              <a:ext uri="{FF2B5EF4-FFF2-40B4-BE49-F238E27FC236}">
                <a16:creationId xmlns:a16="http://schemas.microsoft.com/office/drawing/2014/main" id="{AE19031B-8D71-4AEF-B78D-B75F6F86C443}"/>
              </a:ext>
            </a:extLst>
          </p:cNvPr>
          <p:cNvCxnSpPr/>
          <p:nvPr/>
        </p:nvCxnSpPr>
        <p:spPr>
          <a:xfrm>
            <a:off x="385171" y="5658278"/>
            <a:ext cx="11148458"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BDBA014D-C301-4705-A5D7-664F5C8CA28F}"/>
              </a:ext>
            </a:extLst>
          </p:cNvPr>
          <p:cNvSpPr/>
          <p:nvPr/>
        </p:nvSpPr>
        <p:spPr>
          <a:xfrm>
            <a:off x="1050184" y="5715563"/>
            <a:ext cx="1302277" cy="70951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a:extLst>
              <a:ext uri="{FF2B5EF4-FFF2-40B4-BE49-F238E27FC236}">
                <a16:creationId xmlns:a16="http://schemas.microsoft.com/office/drawing/2014/main" id="{5613B523-033F-4AC7-BBB1-87989F832903}"/>
              </a:ext>
            </a:extLst>
          </p:cNvPr>
          <p:cNvPicPr>
            <a:picLocks noChangeAspect="1"/>
          </p:cNvPicPr>
          <p:nvPr/>
        </p:nvPicPr>
        <p:blipFill>
          <a:blip r:embed="rId2"/>
          <a:stretch>
            <a:fillRect/>
          </a:stretch>
        </p:blipFill>
        <p:spPr>
          <a:xfrm>
            <a:off x="2476945" y="4478141"/>
            <a:ext cx="1225986" cy="1050845"/>
          </a:xfrm>
          <a:prstGeom prst="rect">
            <a:avLst/>
          </a:prstGeom>
        </p:spPr>
      </p:pic>
      <p:sp>
        <p:nvSpPr>
          <p:cNvPr id="53" name="Rectangle 52">
            <a:extLst>
              <a:ext uri="{FF2B5EF4-FFF2-40B4-BE49-F238E27FC236}">
                <a16:creationId xmlns:a16="http://schemas.microsoft.com/office/drawing/2014/main" id="{FBDD6F2B-9E30-4F68-BEEE-DF215157F965}"/>
              </a:ext>
            </a:extLst>
          </p:cNvPr>
          <p:cNvSpPr/>
          <p:nvPr/>
        </p:nvSpPr>
        <p:spPr>
          <a:xfrm>
            <a:off x="2405485" y="4447804"/>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D53E75B6-3784-457A-8930-91252038C51D}"/>
              </a:ext>
            </a:extLst>
          </p:cNvPr>
          <p:cNvSpPr/>
          <p:nvPr/>
        </p:nvSpPr>
        <p:spPr>
          <a:xfrm>
            <a:off x="997716" y="5715689"/>
            <a:ext cx="10370417" cy="114229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B0C98013-562F-4DAC-9B34-BDCC63BB9721}"/>
              </a:ext>
            </a:extLst>
          </p:cNvPr>
          <p:cNvSpPr txBox="1"/>
          <p:nvPr/>
        </p:nvSpPr>
        <p:spPr>
          <a:xfrm>
            <a:off x="4443792" y="4624333"/>
            <a:ext cx="1515608" cy="369332"/>
          </a:xfrm>
          <a:prstGeom prst="rect">
            <a:avLst/>
          </a:prstGeom>
          <a:noFill/>
        </p:spPr>
        <p:txBody>
          <a:bodyPr wrap="none" rtlCol="0">
            <a:spAutoFit/>
          </a:bodyPr>
          <a:lstStyle/>
          <a:p>
            <a:r>
              <a:rPr lang="en-US" dirty="0"/>
              <a:t>SQ.PREA.§187</a:t>
            </a:r>
          </a:p>
        </p:txBody>
      </p:sp>
      <p:sp>
        <p:nvSpPr>
          <p:cNvPr id="57" name="TextBox 56">
            <a:extLst>
              <a:ext uri="{FF2B5EF4-FFF2-40B4-BE49-F238E27FC236}">
                <a16:creationId xmlns:a16="http://schemas.microsoft.com/office/drawing/2014/main" id="{1C8BDD2F-5355-48C9-9C0F-73F1CB36527C}"/>
              </a:ext>
            </a:extLst>
          </p:cNvPr>
          <p:cNvSpPr txBox="1"/>
          <p:nvPr/>
        </p:nvSpPr>
        <p:spPr>
          <a:xfrm>
            <a:off x="-8433" y="4200193"/>
            <a:ext cx="6401368" cy="369332"/>
          </a:xfrm>
          <a:prstGeom prst="rect">
            <a:avLst/>
          </a:prstGeom>
          <a:noFill/>
        </p:spPr>
        <p:txBody>
          <a:bodyPr wrap="none" rtlCol="0">
            <a:spAutoFit/>
          </a:bodyPr>
          <a:lstStyle/>
          <a:p>
            <a:r>
              <a:rPr lang="en-US" dirty="0"/>
              <a:t>1990 CHECKPOINT CHARLIE(WWI:HOMICE:KYSTAL).VIRIGNA MARY</a:t>
            </a:r>
          </a:p>
        </p:txBody>
      </p:sp>
      <p:cxnSp>
        <p:nvCxnSpPr>
          <p:cNvPr id="61" name="Straight Connector 60">
            <a:extLst>
              <a:ext uri="{FF2B5EF4-FFF2-40B4-BE49-F238E27FC236}">
                <a16:creationId xmlns:a16="http://schemas.microsoft.com/office/drawing/2014/main" id="{282D2283-DDE1-4BE5-B489-6729EBA7DD5F}"/>
              </a:ext>
            </a:extLst>
          </p:cNvPr>
          <p:cNvCxnSpPr/>
          <p:nvPr/>
        </p:nvCxnSpPr>
        <p:spPr>
          <a:xfrm flipV="1">
            <a:off x="1319500" y="1164921"/>
            <a:ext cx="1287564" cy="893351"/>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41B7C64-70CF-43E0-8A49-E7D37A5345EB}"/>
              </a:ext>
            </a:extLst>
          </p:cNvPr>
          <p:cNvCxnSpPr/>
          <p:nvPr/>
        </p:nvCxnSpPr>
        <p:spPr>
          <a:xfrm flipV="1">
            <a:off x="2342641" y="935337"/>
            <a:ext cx="2129151" cy="129837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8E520EC-9A9A-4C45-AB6A-5A3E9D48428D}"/>
              </a:ext>
            </a:extLst>
          </p:cNvPr>
          <p:cNvCxnSpPr/>
          <p:nvPr/>
        </p:nvCxnSpPr>
        <p:spPr>
          <a:xfrm flipV="1">
            <a:off x="2475826" y="4447804"/>
            <a:ext cx="1556880" cy="1112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2543956-16E8-48E5-A3A3-58221BEC4D13}"/>
              </a:ext>
            </a:extLst>
          </p:cNvPr>
          <p:cNvCxnSpPr/>
          <p:nvPr/>
        </p:nvCxnSpPr>
        <p:spPr>
          <a:xfrm flipV="1">
            <a:off x="644310" y="4569525"/>
            <a:ext cx="1698331" cy="93332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27657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B4541FE-3525-41CE-AD92-D05A8D4B4FEA}"/>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B034E05A-73D7-4152-9D7C-868FD3E57FFB}"/>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a:extLst>
              <a:ext uri="{FF2B5EF4-FFF2-40B4-BE49-F238E27FC236}">
                <a16:creationId xmlns:a16="http://schemas.microsoft.com/office/drawing/2014/main" id="{01B29D0A-95CE-4D57-8FFE-7FD4F4F7DA98}"/>
              </a:ext>
            </a:extLst>
          </p:cNvPr>
          <p:cNvPicPr>
            <a:picLocks noChangeAspect="1"/>
          </p:cNvPicPr>
          <p:nvPr/>
        </p:nvPicPr>
        <p:blipFill>
          <a:blip r:embed="rId2"/>
          <a:stretch>
            <a:fillRect/>
          </a:stretch>
        </p:blipFill>
        <p:spPr>
          <a:xfrm>
            <a:off x="992137" y="2101714"/>
            <a:ext cx="1263818" cy="743964"/>
          </a:xfrm>
          <a:prstGeom prst="rect">
            <a:avLst/>
          </a:prstGeom>
        </p:spPr>
      </p:pic>
      <p:pic>
        <p:nvPicPr>
          <p:cNvPr id="7" name="Picture 6">
            <a:extLst>
              <a:ext uri="{FF2B5EF4-FFF2-40B4-BE49-F238E27FC236}">
                <a16:creationId xmlns:a16="http://schemas.microsoft.com/office/drawing/2014/main" id="{11A389F1-B908-490D-B5B9-CD7903F396FA}"/>
              </a:ext>
            </a:extLst>
          </p:cNvPr>
          <p:cNvPicPr>
            <a:picLocks noChangeAspect="1"/>
          </p:cNvPicPr>
          <p:nvPr/>
        </p:nvPicPr>
        <p:blipFill>
          <a:blip r:embed="rId3"/>
          <a:stretch>
            <a:fillRect/>
          </a:stretch>
        </p:blipFill>
        <p:spPr>
          <a:xfrm>
            <a:off x="992136" y="994416"/>
            <a:ext cx="1263819" cy="805167"/>
          </a:xfrm>
          <a:prstGeom prst="rect">
            <a:avLst/>
          </a:prstGeom>
        </p:spPr>
      </p:pic>
      <p:sp>
        <p:nvSpPr>
          <p:cNvPr id="8" name="TextBox 7">
            <a:extLst>
              <a:ext uri="{FF2B5EF4-FFF2-40B4-BE49-F238E27FC236}">
                <a16:creationId xmlns:a16="http://schemas.microsoft.com/office/drawing/2014/main" id="{27881A29-5480-46B1-B002-0B18A062D45A}"/>
              </a:ext>
            </a:extLst>
          </p:cNvPr>
          <p:cNvSpPr txBox="1"/>
          <p:nvPr/>
        </p:nvSpPr>
        <p:spPr>
          <a:xfrm>
            <a:off x="275573" y="1189973"/>
            <a:ext cx="652743" cy="369332"/>
          </a:xfrm>
          <a:prstGeom prst="rect">
            <a:avLst/>
          </a:prstGeom>
          <a:noFill/>
        </p:spPr>
        <p:txBody>
          <a:bodyPr wrap="none" rtlCol="0">
            <a:spAutoFit/>
          </a:bodyPr>
          <a:lstStyle/>
          <a:p>
            <a:r>
              <a:rPr lang="en-US" dirty="0"/>
              <a:t>1996</a:t>
            </a:r>
          </a:p>
        </p:txBody>
      </p:sp>
      <p:sp>
        <p:nvSpPr>
          <p:cNvPr id="9" name="TextBox 8">
            <a:extLst>
              <a:ext uri="{FF2B5EF4-FFF2-40B4-BE49-F238E27FC236}">
                <a16:creationId xmlns:a16="http://schemas.microsoft.com/office/drawing/2014/main" id="{CA5BCF6A-B7F6-4A27-9BB0-7F6D5876F74A}"/>
              </a:ext>
            </a:extLst>
          </p:cNvPr>
          <p:cNvSpPr txBox="1"/>
          <p:nvPr/>
        </p:nvSpPr>
        <p:spPr>
          <a:xfrm>
            <a:off x="275572" y="2104364"/>
            <a:ext cx="652743" cy="369332"/>
          </a:xfrm>
          <a:prstGeom prst="rect">
            <a:avLst/>
          </a:prstGeom>
          <a:noFill/>
        </p:spPr>
        <p:txBody>
          <a:bodyPr wrap="none" rtlCol="0">
            <a:spAutoFit/>
          </a:bodyPr>
          <a:lstStyle/>
          <a:p>
            <a:r>
              <a:rPr lang="en-US" dirty="0"/>
              <a:t>1996</a:t>
            </a:r>
          </a:p>
        </p:txBody>
      </p:sp>
      <p:sp>
        <p:nvSpPr>
          <p:cNvPr id="11" name="TextBox 10">
            <a:extLst>
              <a:ext uri="{FF2B5EF4-FFF2-40B4-BE49-F238E27FC236}">
                <a16:creationId xmlns:a16="http://schemas.microsoft.com/office/drawing/2014/main" id="{C3486EAD-6E3C-4302-835B-948ABEA629F0}"/>
              </a:ext>
            </a:extLst>
          </p:cNvPr>
          <p:cNvSpPr txBox="1"/>
          <p:nvPr/>
        </p:nvSpPr>
        <p:spPr>
          <a:xfrm>
            <a:off x="2668043" y="1110734"/>
            <a:ext cx="3924536" cy="369332"/>
          </a:xfrm>
          <a:prstGeom prst="rect">
            <a:avLst/>
          </a:prstGeom>
          <a:noFill/>
        </p:spPr>
        <p:txBody>
          <a:bodyPr wrap="none" rtlCol="0">
            <a:spAutoFit/>
          </a:bodyPr>
          <a:lstStyle/>
          <a:p>
            <a:r>
              <a:rPr lang="en-US" dirty="0"/>
              <a:t>!</a:t>
            </a:r>
            <a:r>
              <a:rPr lang="en-US" dirty="0" err="1"/>
              <a:t>VIRIGN.MARY.</a:t>
            </a:r>
            <a:r>
              <a:rPr lang="en-US" sz="800" strike="sngStrike" dirty="0" err="1"/>
              <a:t>Gobache</a:t>
            </a:r>
            <a:r>
              <a:rPr lang="en-US" sz="800" strike="sngStrike" dirty="0"/>
              <a:t>(</a:t>
            </a:r>
            <a:r>
              <a:rPr lang="en-US" sz="800" strike="sngStrike" dirty="0" err="1"/>
              <a:t>alexder</a:t>
            </a:r>
            <a:r>
              <a:rPr lang="en-US" sz="800" strike="sngStrike" dirty="0"/>
              <a:t> great)</a:t>
            </a:r>
            <a:r>
              <a:rPr lang="en-US" dirty="0"/>
              <a:t>.§</a:t>
            </a:r>
            <a:r>
              <a:rPr lang="en-US" dirty="0" err="1"/>
              <a:t>SexAbuse.</a:t>
            </a:r>
            <a:r>
              <a:rPr lang="en-US" sz="800" strike="sngStrike" dirty="0" err="1"/>
              <a:t>Sister</a:t>
            </a:r>
            <a:endParaRPr lang="en-US" sz="800" strike="sngStrike" dirty="0"/>
          </a:p>
        </p:txBody>
      </p:sp>
      <p:sp>
        <p:nvSpPr>
          <p:cNvPr id="12" name="Rectangle 11">
            <a:extLst>
              <a:ext uri="{FF2B5EF4-FFF2-40B4-BE49-F238E27FC236}">
                <a16:creationId xmlns:a16="http://schemas.microsoft.com/office/drawing/2014/main" id="{FCFE5112-60FB-49E4-ACFA-3884626A7FE9}"/>
              </a:ext>
            </a:extLst>
          </p:cNvPr>
          <p:cNvSpPr/>
          <p:nvPr/>
        </p:nvSpPr>
        <p:spPr>
          <a:xfrm>
            <a:off x="2491255" y="1009926"/>
            <a:ext cx="9596362" cy="8051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A4E7ADB-3AE1-4FB1-86A0-B82D21B23FFD}"/>
              </a:ext>
            </a:extLst>
          </p:cNvPr>
          <p:cNvSpPr/>
          <p:nvPr/>
        </p:nvSpPr>
        <p:spPr>
          <a:xfrm>
            <a:off x="992135" y="994415"/>
            <a:ext cx="1263820" cy="8051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EB51C84-5243-4DF5-92D8-62A56B2D80CF}"/>
              </a:ext>
            </a:extLst>
          </p:cNvPr>
          <p:cNvSpPr/>
          <p:nvPr/>
        </p:nvSpPr>
        <p:spPr>
          <a:xfrm>
            <a:off x="992135" y="2101714"/>
            <a:ext cx="1263820" cy="8051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8130F74-36DD-4DF3-9905-A32D333CF508}"/>
              </a:ext>
            </a:extLst>
          </p:cNvPr>
          <p:cNvSpPr txBox="1"/>
          <p:nvPr/>
        </p:nvSpPr>
        <p:spPr>
          <a:xfrm>
            <a:off x="2755726" y="2134964"/>
            <a:ext cx="3845925" cy="492443"/>
          </a:xfrm>
          <a:prstGeom prst="rect">
            <a:avLst/>
          </a:prstGeom>
          <a:noFill/>
        </p:spPr>
        <p:txBody>
          <a:bodyPr wrap="none" rtlCol="0">
            <a:spAutoFit/>
          </a:bodyPr>
          <a:lstStyle/>
          <a:p>
            <a:r>
              <a:rPr lang="en-US" dirty="0"/>
              <a:t>ATOMBUBNKER(HOMCE:KYRSTAL).</a:t>
            </a:r>
          </a:p>
          <a:p>
            <a:r>
              <a:rPr lang="en-US" sz="800" strike="sngStrike" dirty="0" err="1"/>
              <a:t>angela.glea</a:t>
            </a:r>
            <a:r>
              <a:rPr lang="en-US" sz="800" strike="sngStrike" dirty="0"/>
              <a:t>[].</a:t>
            </a:r>
            <a:r>
              <a:rPr lang="en-US" sz="800" strike="sngStrike" dirty="0" err="1"/>
              <a:t>bauer”farmger</a:t>
            </a:r>
            <a:r>
              <a:rPr lang="en-US" sz="800" strike="sngStrike" dirty="0"/>
              <a:t>”  </a:t>
            </a:r>
            <a:r>
              <a:rPr lang="en-US" sz="800" dirty="0"/>
              <a:t>IPX</a:t>
            </a:r>
            <a:r>
              <a:rPr lang="en-US" sz="800" strike="sngStrike" dirty="0"/>
              <a:t> </a:t>
            </a:r>
            <a:r>
              <a:rPr lang="en-US" sz="800" dirty="0" err="1"/>
              <a:t>PENTGON.</a:t>
            </a:r>
            <a:r>
              <a:rPr lang="en-US" sz="800" strike="sngStrike" dirty="0" err="1"/>
              <a:t>emea.network</a:t>
            </a:r>
            <a:r>
              <a:rPr lang="en-US" sz="800" strike="sngStrike" dirty="0"/>
              <a:t> </a:t>
            </a:r>
            <a:r>
              <a:rPr lang="en-US" sz="800" strike="sngStrike" dirty="0" err="1"/>
              <a:t>depment</a:t>
            </a:r>
            <a:r>
              <a:rPr lang="en-US" sz="800" strike="sngStrike" dirty="0"/>
              <a:t> internship 1</a:t>
            </a:r>
            <a:r>
              <a:rPr lang="en-US" sz="800" strike="sngStrike" baseline="30000" dirty="0"/>
              <a:t>st</a:t>
            </a:r>
            <a:r>
              <a:rPr lang="en-US" sz="800" strike="sngStrike" dirty="0"/>
              <a:t> year</a:t>
            </a:r>
          </a:p>
        </p:txBody>
      </p:sp>
      <p:sp>
        <p:nvSpPr>
          <p:cNvPr id="17" name="Rectangle 16">
            <a:extLst>
              <a:ext uri="{FF2B5EF4-FFF2-40B4-BE49-F238E27FC236}">
                <a16:creationId xmlns:a16="http://schemas.microsoft.com/office/drawing/2014/main" id="{98403F15-6919-4467-91A3-8D77B256F5A0}"/>
              </a:ext>
            </a:extLst>
          </p:cNvPr>
          <p:cNvSpPr/>
          <p:nvPr/>
        </p:nvSpPr>
        <p:spPr>
          <a:xfrm>
            <a:off x="7024406" y="2125766"/>
            <a:ext cx="4892022" cy="8051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79E828F-C538-4DD5-82A0-3BDE259007D8}"/>
              </a:ext>
            </a:extLst>
          </p:cNvPr>
          <p:cNvSpPr/>
          <p:nvPr/>
        </p:nvSpPr>
        <p:spPr>
          <a:xfrm>
            <a:off x="2491254" y="2101713"/>
            <a:ext cx="4297853" cy="8051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20DB732-2896-4BC6-86A5-50EC82ACD5BA}"/>
              </a:ext>
            </a:extLst>
          </p:cNvPr>
          <p:cNvSpPr/>
          <p:nvPr/>
        </p:nvSpPr>
        <p:spPr>
          <a:xfrm>
            <a:off x="339392" y="3244334"/>
            <a:ext cx="652743" cy="369332"/>
          </a:xfrm>
          <a:prstGeom prst="rect">
            <a:avLst/>
          </a:prstGeom>
        </p:spPr>
        <p:txBody>
          <a:bodyPr wrap="none">
            <a:spAutoFit/>
          </a:bodyPr>
          <a:lstStyle/>
          <a:p>
            <a:r>
              <a:rPr lang="en-US" dirty="0"/>
              <a:t>2015</a:t>
            </a:r>
          </a:p>
        </p:txBody>
      </p:sp>
      <p:sp>
        <p:nvSpPr>
          <p:cNvPr id="19" name="Rectangle 18">
            <a:extLst>
              <a:ext uri="{FF2B5EF4-FFF2-40B4-BE49-F238E27FC236}">
                <a16:creationId xmlns:a16="http://schemas.microsoft.com/office/drawing/2014/main" id="{55DBB830-944F-41EF-AC7F-3CBD8BF8E416}"/>
              </a:ext>
            </a:extLst>
          </p:cNvPr>
          <p:cNvSpPr/>
          <p:nvPr/>
        </p:nvSpPr>
        <p:spPr>
          <a:xfrm>
            <a:off x="999771" y="3209012"/>
            <a:ext cx="1263820" cy="8051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4876D61-B4AD-43A8-AF26-4076C7AAA662}"/>
              </a:ext>
            </a:extLst>
          </p:cNvPr>
          <p:cNvSpPr/>
          <p:nvPr/>
        </p:nvSpPr>
        <p:spPr>
          <a:xfrm>
            <a:off x="992135" y="4189326"/>
            <a:ext cx="1263820" cy="8051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D3E6BC6-D127-44A6-8EC5-0865C12C149F}"/>
              </a:ext>
            </a:extLst>
          </p:cNvPr>
          <p:cNvSpPr txBox="1"/>
          <p:nvPr/>
        </p:nvSpPr>
        <p:spPr>
          <a:xfrm>
            <a:off x="3124171" y="3363436"/>
            <a:ext cx="3900235" cy="369332"/>
          </a:xfrm>
          <a:prstGeom prst="rect">
            <a:avLst/>
          </a:prstGeom>
          <a:noFill/>
        </p:spPr>
        <p:txBody>
          <a:bodyPr wrap="none" rtlCol="0">
            <a:spAutoFit/>
          </a:bodyPr>
          <a:lstStyle/>
          <a:p>
            <a:r>
              <a:rPr lang="en-US" b="1" dirty="0"/>
              <a:t>IMPORT SQ.CPVA..</a:t>
            </a:r>
            <a:r>
              <a:rPr lang="en-US" sz="900" strike="sngStrike" dirty="0" err="1"/>
              <a:t>apple.tango</a:t>
            </a:r>
            <a:r>
              <a:rPr lang="en-US" b="1" dirty="0"/>
              <a:t> </a:t>
            </a:r>
            <a:r>
              <a:rPr lang="en-US" strike="sngStrike" dirty="0" err="1"/>
              <a:t>phil</a:t>
            </a:r>
            <a:r>
              <a:rPr lang="en-US" strike="sngStrike" dirty="0"/>
              <a:t>/</a:t>
            </a:r>
            <a:r>
              <a:rPr lang="en-US" strike="sngStrike" dirty="0" err="1"/>
              <a:t>kim</a:t>
            </a:r>
            <a:r>
              <a:rPr lang="en-US" strike="sngStrike" dirty="0"/>
              <a:t> </a:t>
            </a:r>
            <a:r>
              <a:rPr lang="en-US" strike="sngStrike" dirty="0" err="1"/>
              <a:t>reiss</a:t>
            </a:r>
            <a:r>
              <a:rPr lang="en-US" strike="sngStrike" dirty="0"/>
              <a:t> </a:t>
            </a:r>
          </a:p>
        </p:txBody>
      </p:sp>
      <p:pic>
        <p:nvPicPr>
          <p:cNvPr id="22" name="Picture 21">
            <a:extLst>
              <a:ext uri="{FF2B5EF4-FFF2-40B4-BE49-F238E27FC236}">
                <a16:creationId xmlns:a16="http://schemas.microsoft.com/office/drawing/2014/main" id="{246F253A-1EDB-4D25-B671-435D808EAF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2588" y="3193501"/>
            <a:ext cx="836602" cy="836602"/>
          </a:xfrm>
          <a:prstGeom prst="rect">
            <a:avLst/>
          </a:prstGeom>
        </p:spPr>
      </p:pic>
      <p:pic>
        <p:nvPicPr>
          <p:cNvPr id="24" name="Picture 23">
            <a:extLst>
              <a:ext uri="{FF2B5EF4-FFF2-40B4-BE49-F238E27FC236}">
                <a16:creationId xmlns:a16="http://schemas.microsoft.com/office/drawing/2014/main" id="{D18AE757-9046-4564-8AEB-AF4337AD4F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8021" y="3217553"/>
            <a:ext cx="876300" cy="876300"/>
          </a:xfrm>
          <a:prstGeom prst="rect">
            <a:avLst/>
          </a:prstGeom>
        </p:spPr>
      </p:pic>
      <p:pic>
        <p:nvPicPr>
          <p:cNvPr id="25" name="Picture 24">
            <a:extLst>
              <a:ext uri="{FF2B5EF4-FFF2-40B4-BE49-F238E27FC236}">
                <a16:creationId xmlns:a16="http://schemas.microsoft.com/office/drawing/2014/main" id="{20B10CE0-B50C-4805-85D1-C0A2C0CE8FEE}"/>
              </a:ext>
            </a:extLst>
          </p:cNvPr>
          <p:cNvPicPr>
            <a:picLocks noChangeAspect="1"/>
          </p:cNvPicPr>
          <p:nvPr/>
        </p:nvPicPr>
        <p:blipFill>
          <a:blip r:embed="rId6"/>
          <a:stretch>
            <a:fillRect/>
          </a:stretch>
        </p:blipFill>
        <p:spPr>
          <a:xfrm>
            <a:off x="7853787" y="3363436"/>
            <a:ext cx="542857" cy="666667"/>
          </a:xfrm>
          <a:prstGeom prst="rect">
            <a:avLst/>
          </a:prstGeom>
        </p:spPr>
      </p:pic>
      <p:cxnSp>
        <p:nvCxnSpPr>
          <p:cNvPr id="27" name="Straight Connector 26">
            <a:extLst>
              <a:ext uri="{FF2B5EF4-FFF2-40B4-BE49-F238E27FC236}">
                <a16:creationId xmlns:a16="http://schemas.microsoft.com/office/drawing/2014/main" id="{08243EE4-E1CA-4AC7-BE84-72965426A2C6}"/>
              </a:ext>
            </a:extLst>
          </p:cNvPr>
          <p:cNvCxnSpPr/>
          <p:nvPr/>
        </p:nvCxnSpPr>
        <p:spPr>
          <a:xfrm flipV="1">
            <a:off x="7716033" y="3193501"/>
            <a:ext cx="680611" cy="1253239"/>
          </a:xfrm>
          <a:prstGeom prst="line">
            <a:avLst/>
          </a:prstGeom>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555F928-9E26-46BC-AF92-AE1062D95310}"/>
              </a:ext>
            </a:extLst>
          </p:cNvPr>
          <p:cNvSpPr/>
          <p:nvPr/>
        </p:nvSpPr>
        <p:spPr>
          <a:xfrm>
            <a:off x="7716033" y="3231005"/>
            <a:ext cx="876300" cy="8763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2CB9085-B229-4F7E-9C58-AD87DB4E8124}"/>
              </a:ext>
            </a:extLst>
          </p:cNvPr>
          <p:cNvSpPr/>
          <p:nvPr/>
        </p:nvSpPr>
        <p:spPr>
          <a:xfrm>
            <a:off x="4924783" y="3153567"/>
            <a:ext cx="1870362" cy="87630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1834E53A-235E-44A3-8349-FCF20A2F0ABF}"/>
              </a:ext>
            </a:extLst>
          </p:cNvPr>
          <p:cNvPicPr>
            <a:picLocks noChangeAspect="1"/>
          </p:cNvPicPr>
          <p:nvPr/>
        </p:nvPicPr>
        <p:blipFill>
          <a:blip r:embed="rId7"/>
          <a:stretch>
            <a:fillRect/>
          </a:stretch>
        </p:blipFill>
        <p:spPr>
          <a:xfrm>
            <a:off x="3998403" y="4206087"/>
            <a:ext cx="1225986" cy="1050845"/>
          </a:xfrm>
          <a:prstGeom prst="rect">
            <a:avLst/>
          </a:prstGeom>
        </p:spPr>
      </p:pic>
      <p:pic>
        <p:nvPicPr>
          <p:cNvPr id="31" name="Picture 30">
            <a:extLst>
              <a:ext uri="{FF2B5EF4-FFF2-40B4-BE49-F238E27FC236}">
                <a16:creationId xmlns:a16="http://schemas.microsoft.com/office/drawing/2014/main" id="{A3D05AAE-C05B-4550-B30E-461A986BCF2C}"/>
              </a:ext>
            </a:extLst>
          </p:cNvPr>
          <p:cNvPicPr>
            <a:picLocks noChangeAspect="1"/>
          </p:cNvPicPr>
          <p:nvPr/>
        </p:nvPicPr>
        <p:blipFill>
          <a:blip r:embed="rId8"/>
          <a:stretch>
            <a:fillRect/>
          </a:stretch>
        </p:blipFill>
        <p:spPr>
          <a:xfrm>
            <a:off x="2393508" y="4221620"/>
            <a:ext cx="1402197" cy="1019780"/>
          </a:xfrm>
          <a:prstGeom prst="rect">
            <a:avLst/>
          </a:prstGeom>
        </p:spPr>
      </p:pic>
      <p:sp>
        <p:nvSpPr>
          <p:cNvPr id="32" name="Rectangle 31">
            <a:extLst>
              <a:ext uri="{FF2B5EF4-FFF2-40B4-BE49-F238E27FC236}">
                <a16:creationId xmlns:a16="http://schemas.microsoft.com/office/drawing/2014/main" id="{E7EDE014-6C11-43D3-B17C-6223DA57A3F4}"/>
              </a:ext>
            </a:extLst>
          </p:cNvPr>
          <p:cNvSpPr/>
          <p:nvPr/>
        </p:nvSpPr>
        <p:spPr>
          <a:xfrm>
            <a:off x="2370063" y="4186352"/>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71112CB-F60E-4F43-A406-78C4FC10D96F}"/>
              </a:ext>
            </a:extLst>
          </p:cNvPr>
          <p:cNvSpPr/>
          <p:nvPr/>
        </p:nvSpPr>
        <p:spPr>
          <a:xfrm>
            <a:off x="3926943" y="4175750"/>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a:extLst>
              <a:ext uri="{FF2B5EF4-FFF2-40B4-BE49-F238E27FC236}">
                <a16:creationId xmlns:a16="http://schemas.microsoft.com/office/drawing/2014/main" id="{320428B2-8B09-4C23-AB8C-0820CD771E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14977" y="5450934"/>
            <a:ext cx="627343" cy="613525"/>
          </a:xfrm>
          <a:prstGeom prst="rect">
            <a:avLst/>
          </a:prstGeom>
        </p:spPr>
      </p:pic>
      <p:pic>
        <p:nvPicPr>
          <p:cNvPr id="37" name="Picture 36">
            <a:extLst>
              <a:ext uri="{FF2B5EF4-FFF2-40B4-BE49-F238E27FC236}">
                <a16:creationId xmlns:a16="http://schemas.microsoft.com/office/drawing/2014/main" id="{AEC20CF8-A29F-4F77-B6CE-1E73D7868C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52922" y="5461774"/>
            <a:ext cx="968326" cy="549151"/>
          </a:xfrm>
          <a:prstGeom prst="rect">
            <a:avLst/>
          </a:prstGeom>
        </p:spPr>
      </p:pic>
      <p:pic>
        <p:nvPicPr>
          <p:cNvPr id="38" name="Picture 37">
            <a:extLst>
              <a:ext uri="{FF2B5EF4-FFF2-40B4-BE49-F238E27FC236}">
                <a16:creationId xmlns:a16="http://schemas.microsoft.com/office/drawing/2014/main" id="{619C734D-63D5-428C-9047-920953365029}"/>
              </a:ext>
            </a:extLst>
          </p:cNvPr>
          <p:cNvPicPr>
            <a:picLocks noChangeAspect="1"/>
          </p:cNvPicPr>
          <p:nvPr/>
        </p:nvPicPr>
        <p:blipFill>
          <a:blip r:embed="rId11"/>
          <a:stretch>
            <a:fillRect/>
          </a:stretch>
        </p:blipFill>
        <p:spPr>
          <a:xfrm>
            <a:off x="8689744" y="5419924"/>
            <a:ext cx="474214" cy="549151"/>
          </a:xfrm>
          <a:prstGeom prst="rect">
            <a:avLst/>
          </a:prstGeom>
        </p:spPr>
      </p:pic>
      <p:sp>
        <p:nvSpPr>
          <p:cNvPr id="39" name="Rectangle 38">
            <a:extLst>
              <a:ext uri="{FF2B5EF4-FFF2-40B4-BE49-F238E27FC236}">
                <a16:creationId xmlns:a16="http://schemas.microsoft.com/office/drawing/2014/main" id="{B80D2AC2-4C71-4C61-B081-E3774BE1E28A}"/>
              </a:ext>
            </a:extLst>
          </p:cNvPr>
          <p:cNvSpPr/>
          <p:nvPr/>
        </p:nvSpPr>
        <p:spPr>
          <a:xfrm>
            <a:off x="39731" y="5411800"/>
            <a:ext cx="1866378" cy="36933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MATTEHW</a:t>
            </a:r>
          </a:p>
        </p:txBody>
      </p:sp>
      <p:cxnSp>
        <p:nvCxnSpPr>
          <p:cNvPr id="41" name="Straight Connector 40">
            <a:extLst>
              <a:ext uri="{FF2B5EF4-FFF2-40B4-BE49-F238E27FC236}">
                <a16:creationId xmlns:a16="http://schemas.microsoft.com/office/drawing/2014/main" id="{A1EAFC8D-4717-4A3A-BB49-0B54DE656BD4}"/>
              </a:ext>
            </a:extLst>
          </p:cNvPr>
          <p:cNvCxnSpPr>
            <a:cxnSpLocks/>
          </p:cNvCxnSpPr>
          <p:nvPr/>
        </p:nvCxnSpPr>
        <p:spPr>
          <a:xfrm flipV="1">
            <a:off x="4210074" y="5409353"/>
            <a:ext cx="783729" cy="800947"/>
          </a:xfrm>
          <a:prstGeom prst="line">
            <a:avLst/>
          </a:prstGeom>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2A29D4D4-C90E-4D8F-A193-BC3AA90A05F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76937" y="5450934"/>
            <a:ext cx="1204882" cy="674734"/>
          </a:xfrm>
          <a:prstGeom prst="rect">
            <a:avLst/>
          </a:prstGeom>
        </p:spPr>
      </p:pic>
      <p:sp>
        <p:nvSpPr>
          <p:cNvPr id="44" name="Rectangle 43">
            <a:extLst>
              <a:ext uri="{FF2B5EF4-FFF2-40B4-BE49-F238E27FC236}">
                <a16:creationId xmlns:a16="http://schemas.microsoft.com/office/drawing/2014/main" id="{5692C331-71C9-4296-A8F2-D4A02DB722AF}"/>
              </a:ext>
            </a:extLst>
          </p:cNvPr>
          <p:cNvSpPr/>
          <p:nvPr/>
        </p:nvSpPr>
        <p:spPr>
          <a:xfrm>
            <a:off x="10271342" y="5450934"/>
            <a:ext cx="1920658" cy="5599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WAR</a:t>
            </a:r>
          </a:p>
        </p:txBody>
      </p:sp>
      <p:sp>
        <p:nvSpPr>
          <p:cNvPr id="46" name="Rectangle 45">
            <a:extLst>
              <a:ext uri="{FF2B5EF4-FFF2-40B4-BE49-F238E27FC236}">
                <a16:creationId xmlns:a16="http://schemas.microsoft.com/office/drawing/2014/main" id="{CF2F0EDA-7D49-4B86-88BF-9D60FCB8406E}"/>
              </a:ext>
            </a:extLst>
          </p:cNvPr>
          <p:cNvSpPr/>
          <p:nvPr/>
        </p:nvSpPr>
        <p:spPr>
          <a:xfrm>
            <a:off x="3398442" y="5422175"/>
            <a:ext cx="684187" cy="61352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A5C30E3-E6C8-450B-8C96-3FF950B4944D}"/>
              </a:ext>
            </a:extLst>
          </p:cNvPr>
          <p:cNvSpPr/>
          <p:nvPr/>
        </p:nvSpPr>
        <p:spPr>
          <a:xfrm>
            <a:off x="4178156" y="5450933"/>
            <a:ext cx="943092" cy="61352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D65BD213-62D8-440B-93AC-C9F3783D6726}"/>
              </a:ext>
            </a:extLst>
          </p:cNvPr>
          <p:cNvCxnSpPr/>
          <p:nvPr/>
        </p:nvCxnSpPr>
        <p:spPr>
          <a:xfrm flipH="1" flipV="1">
            <a:off x="4210074" y="5450933"/>
            <a:ext cx="783729" cy="7593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230FE9AB-5220-42B6-9507-C77E792A5A33}"/>
              </a:ext>
            </a:extLst>
          </p:cNvPr>
          <p:cNvCxnSpPr/>
          <p:nvPr/>
        </p:nvCxnSpPr>
        <p:spPr>
          <a:xfrm flipH="1" flipV="1">
            <a:off x="3414977" y="5241400"/>
            <a:ext cx="511966" cy="968900"/>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35FC3C1C-6B8B-4037-A4F5-2F865448DB2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31563" y="5451274"/>
            <a:ext cx="713618" cy="549151"/>
          </a:xfrm>
          <a:prstGeom prst="rect">
            <a:avLst/>
          </a:prstGeom>
        </p:spPr>
      </p:pic>
      <p:sp>
        <p:nvSpPr>
          <p:cNvPr id="54" name="Rectangle 53">
            <a:extLst>
              <a:ext uri="{FF2B5EF4-FFF2-40B4-BE49-F238E27FC236}">
                <a16:creationId xmlns:a16="http://schemas.microsoft.com/office/drawing/2014/main" id="{24A997B4-98D3-43EA-B1C1-85C2175D84FC}"/>
              </a:ext>
            </a:extLst>
          </p:cNvPr>
          <p:cNvSpPr/>
          <p:nvPr/>
        </p:nvSpPr>
        <p:spPr>
          <a:xfrm>
            <a:off x="62198" y="5830616"/>
            <a:ext cx="1866378" cy="295052"/>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MATTHIAS</a:t>
            </a:r>
          </a:p>
        </p:txBody>
      </p:sp>
      <p:sp>
        <p:nvSpPr>
          <p:cNvPr id="55" name="TextBox 54">
            <a:extLst>
              <a:ext uri="{FF2B5EF4-FFF2-40B4-BE49-F238E27FC236}">
                <a16:creationId xmlns:a16="http://schemas.microsoft.com/office/drawing/2014/main" id="{326593F9-5802-4BCE-8B41-7500E764EEF9}"/>
              </a:ext>
            </a:extLst>
          </p:cNvPr>
          <p:cNvSpPr txBox="1"/>
          <p:nvPr/>
        </p:nvSpPr>
        <p:spPr>
          <a:xfrm>
            <a:off x="1453018" y="5874345"/>
            <a:ext cx="5027821" cy="215444"/>
          </a:xfrm>
          <a:prstGeom prst="rect">
            <a:avLst/>
          </a:prstGeom>
          <a:noFill/>
        </p:spPr>
        <p:txBody>
          <a:bodyPr wrap="square" rtlCol="0">
            <a:spAutoFit/>
          </a:bodyPr>
          <a:lstStyle/>
          <a:p>
            <a:r>
              <a:rPr lang="en-US" sz="800" strike="sngStrike" dirty="0"/>
              <a:t>boner</a:t>
            </a:r>
          </a:p>
        </p:txBody>
      </p:sp>
      <p:pic>
        <p:nvPicPr>
          <p:cNvPr id="57" name="Picture 56">
            <a:extLst>
              <a:ext uri="{FF2B5EF4-FFF2-40B4-BE49-F238E27FC236}">
                <a16:creationId xmlns:a16="http://schemas.microsoft.com/office/drawing/2014/main" id="{2FE45C50-9BBB-46B9-970E-AECC9276808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186171" y="6119775"/>
            <a:ext cx="475693" cy="699397"/>
          </a:xfrm>
          <a:prstGeom prst="rect">
            <a:avLst/>
          </a:prstGeom>
        </p:spPr>
      </p:pic>
      <p:sp>
        <p:nvSpPr>
          <p:cNvPr id="58" name="TextBox 57">
            <a:extLst>
              <a:ext uri="{FF2B5EF4-FFF2-40B4-BE49-F238E27FC236}">
                <a16:creationId xmlns:a16="http://schemas.microsoft.com/office/drawing/2014/main" id="{DCC451A4-4D00-47FA-A9E2-D154A97DFD08}"/>
              </a:ext>
            </a:extLst>
          </p:cNvPr>
          <p:cNvSpPr txBox="1"/>
          <p:nvPr/>
        </p:nvSpPr>
        <p:spPr>
          <a:xfrm>
            <a:off x="1750046" y="6212862"/>
            <a:ext cx="2124171" cy="369332"/>
          </a:xfrm>
          <a:prstGeom prst="rect">
            <a:avLst/>
          </a:prstGeom>
          <a:noFill/>
        </p:spPr>
        <p:txBody>
          <a:bodyPr wrap="none" rtlCol="0">
            <a:spAutoFit/>
          </a:bodyPr>
          <a:lstStyle/>
          <a:p>
            <a:r>
              <a:rPr lang="en-US" dirty="0"/>
              <a:t>v1.G.FBI:TERRORISM</a:t>
            </a:r>
          </a:p>
        </p:txBody>
      </p:sp>
      <p:pic>
        <p:nvPicPr>
          <p:cNvPr id="59" name="Picture 58">
            <a:extLst>
              <a:ext uri="{FF2B5EF4-FFF2-40B4-BE49-F238E27FC236}">
                <a16:creationId xmlns:a16="http://schemas.microsoft.com/office/drawing/2014/main" id="{1E9FA08D-A3CD-4C9A-806D-C61306391D99}"/>
              </a:ext>
            </a:extLst>
          </p:cNvPr>
          <p:cNvPicPr>
            <a:picLocks noChangeAspect="1"/>
          </p:cNvPicPr>
          <p:nvPr/>
        </p:nvPicPr>
        <p:blipFill>
          <a:blip r:embed="rId15"/>
          <a:stretch>
            <a:fillRect/>
          </a:stretch>
        </p:blipFill>
        <p:spPr>
          <a:xfrm>
            <a:off x="6175837" y="6149613"/>
            <a:ext cx="971157" cy="647700"/>
          </a:xfrm>
          <a:prstGeom prst="rect">
            <a:avLst/>
          </a:prstGeom>
        </p:spPr>
      </p:pic>
      <p:pic>
        <p:nvPicPr>
          <p:cNvPr id="61" name="Picture 60">
            <a:extLst>
              <a:ext uri="{FF2B5EF4-FFF2-40B4-BE49-F238E27FC236}">
                <a16:creationId xmlns:a16="http://schemas.microsoft.com/office/drawing/2014/main" id="{B2E123F3-0966-4321-AFB8-686179FA54D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545174" y="6196786"/>
            <a:ext cx="830917" cy="622386"/>
          </a:xfrm>
          <a:prstGeom prst="rect">
            <a:avLst/>
          </a:prstGeom>
        </p:spPr>
      </p:pic>
      <p:pic>
        <p:nvPicPr>
          <p:cNvPr id="63" name="Picture 62">
            <a:extLst>
              <a:ext uri="{FF2B5EF4-FFF2-40B4-BE49-F238E27FC236}">
                <a16:creationId xmlns:a16="http://schemas.microsoft.com/office/drawing/2014/main" id="{C866D6BB-258D-4071-9948-BF8FCFB7D9B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16033" y="6049438"/>
            <a:ext cx="548521" cy="765042"/>
          </a:xfrm>
          <a:prstGeom prst="rect">
            <a:avLst/>
          </a:prstGeom>
        </p:spPr>
      </p:pic>
      <p:cxnSp>
        <p:nvCxnSpPr>
          <p:cNvPr id="65" name="Straight Connector 64">
            <a:extLst>
              <a:ext uri="{FF2B5EF4-FFF2-40B4-BE49-F238E27FC236}">
                <a16:creationId xmlns:a16="http://schemas.microsoft.com/office/drawing/2014/main" id="{D1256391-1B33-4FB8-9A68-89F2373662B4}"/>
              </a:ext>
            </a:extLst>
          </p:cNvPr>
          <p:cNvCxnSpPr/>
          <p:nvPr/>
        </p:nvCxnSpPr>
        <p:spPr>
          <a:xfrm>
            <a:off x="5999967" y="6210300"/>
            <a:ext cx="2768252" cy="587013"/>
          </a:xfrm>
          <a:prstGeom prst="line">
            <a:avLst/>
          </a:prstGeom>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6F881CAD-C8D1-4411-BA99-653DA43B86D7}"/>
              </a:ext>
            </a:extLst>
          </p:cNvPr>
          <p:cNvSpPr/>
          <p:nvPr/>
        </p:nvSpPr>
        <p:spPr>
          <a:xfrm>
            <a:off x="6063462" y="6062524"/>
            <a:ext cx="2333182" cy="7593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0C4F0DE-54C1-461B-8FB3-545FFEA083B9}"/>
              </a:ext>
            </a:extLst>
          </p:cNvPr>
          <p:cNvSpPr/>
          <p:nvPr/>
        </p:nvSpPr>
        <p:spPr>
          <a:xfrm>
            <a:off x="5363114" y="5387527"/>
            <a:ext cx="865884" cy="7593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C910AB46-0D66-45C2-A449-11F18E852018}"/>
              </a:ext>
            </a:extLst>
          </p:cNvPr>
          <p:cNvSpPr txBox="1"/>
          <p:nvPr/>
        </p:nvSpPr>
        <p:spPr>
          <a:xfrm>
            <a:off x="6220151" y="5286584"/>
            <a:ext cx="2100511" cy="369332"/>
          </a:xfrm>
          <a:prstGeom prst="rect">
            <a:avLst/>
          </a:prstGeom>
          <a:noFill/>
        </p:spPr>
        <p:txBody>
          <a:bodyPr wrap="none" rtlCol="0">
            <a:spAutoFit/>
          </a:bodyPr>
          <a:lstStyle/>
          <a:p>
            <a:r>
              <a:rPr lang="en-US" dirty="0" err="1"/>
              <a:t>ICC.</a:t>
            </a:r>
            <a:r>
              <a:rPr lang="en-US" sz="800" strike="sngStrike" dirty="0" err="1"/>
              <a:t>putin.</a:t>
            </a:r>
            <a:r>
              <a:rPr lang="en-US" dirty="0" err="1"/>
              <a:t>PAUL.</a:t>
            </a:r>
            <a:r>
              <a:rPr lang="en-US" sz="800" strike="sngStrike" dirty="0" err="1"/>
              <a:t>gorbhace</a:t>
            </a:r>
            <a:r>
              <a:rPr lang="en-US" sz="800" strike="sngStrike" dirty="0"/>
              <a:t>(Jackson)</a:t>
            </a:r>
          </a:p>
        </p:txBody>
      </p:sp>
      <p:sp>
        <p:nvSpPr>
          <p:cNvPr id="69" name="Rectangle 68">
            <a:extLst>
              <a:ext uri="{FF2B5EF4-FFF2-40B4-BE49-F238E27FC236}">
                <a16:creationId xmlns:a16="http://schemas.microsoft.com/office/drawing/2014/main" id="{2FDD108E-C11F-4388-8EC4-1D75E70C9E2B}"/>
              </a:ext>
            </a:extLst>
          </p:cNvPr>
          <p:cNvSpPr/>
          <p:nvPr/>
        </p:nvSpPr>
        <p:spPr>
          <a:xfrm>
            <a:off x="8671644" y="5341024"/>
            <a:ext cx="548521" cy="7593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1" name="Straight Connector 70">
            <a:extLst>
              <a:ext uri="{FF2B5EF4-FFF2-40B4-BE49-F238E27FC236}">
                <a16:creationId xmlns:a16="http://schemas.microsoft.com/office/drawing/2014/main" id="{E29FD660-0B50-41AD-99EB-FF962857BBCC}"/>
              </a:ext>
            </a:extLst>
          </p:cNvPr>
          <p:cNvCxnSpPr>
            <a:endCxn id="67" idx="0"/>
          </p:cNvCxnSpPr>
          <p:nvPr/>
        </p:nvCxnSpPr>
        <p:spPr>
          <a:xfrm flipV="1">
            <a:off x="5599134" y="5387527"/>
            <a:ext cx="196922" cy="590615"/>
          </a:xfrm>
          <a:prstGeom prst="line">
            <a:avLst/>
          </a:prstGeom>
        </p:spPr>
        <p:style>
          <a:lnRef idx="1">
            <a:schemeClr val="accent1"/>
          </a:lnRef>
          <a:fillRef idx="0">
            <a:schemeClr val="accent1"/>
          </a:fillRef>
          <a:effectRef idx="0">
            <a:schemeClr val="accent1"/>
          </a:effectRef>
          <a:fontRef idx="minor">
            <a:schemeClr val="tx1"/>
          </a:fontRef>
        </p:style>
      </p:cxnSp>
      <p:pic>
        <p:nvPicPr>
          <p:cNvPr id="73" name="Picture 72">
            <a:extLst>
              <a:ext uri="{FF2B5EF4-FFF2-40B4-BE49-F238E27FC236}">
                <a16:creationId xmlns:a16="http://schemas.microsoft.com/office/drawing/2014/main" id="{83DD7AD3-555E-4BA8-84F7-F395F1C1DCE8}"/>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751600" y="5298685"/>
            <a:ext cx="633384" cy="605869"/>
          </a:xfrm>
          <a:prstGeom prst="rect">
            <a:avLst/>
          </a:prstGeom>
        </p:spPr>
      </p:pic>
      <p:pic>
        <p:nvPicPr>
          <p:cNvPr id="74" name="Picture 73">
            <a:extLst>
              <a:ext uri="{FF2B5EF4-FFF2-40B4-BE49-F238E27FC236}">
                <a16:creationId xmlns:a16="http://schemas.microsoft.com/office/drawing/2014/main" id="{AC1D2A43-8DD8-4108-9F77-93D724778B07}"/>
              </a:ext>
            </a:extLst>
          </p:cNvPr>
          <p:cNvPicPr>
            <a:picLocks noChangeAspect="1"/>
          </p:cNvPicPr>
          <p:nvPr/>
        </p:nvPicPr>
        <p:blipFill>
          <a:blip r:embed="rId19"/>
          <a:stretch>
            <a:fillRect/>
          </a:stretch>
        </p:blipFill>
        <p:spPr>
          <a:xfrm>
            <a:off x="7820073" y="5341024"/>
            <a:ext cx="533333" cy="357410"/>
          </a:xfrm>
          <a:prstGeom prst="rect">
            <a:avLst/>
          </a:prstGeom>
        </p:spPr>
      </p:pic>
      <p:sp>
        <p:nvSpPr>
          <p:cNvPr id="75" name="TextBox 74">
            <a:extLst>
              <a:ext uri="{FF2B5EF4-FFF2-40B4-BE49-F238E27FC236}">
                <a16:creationId xmlns:a16="http://schemas.microsoft.com/office/drawing/2014/main" id="{EFDE1702-19AF-4BB0-9355-7011FC9B8BD9}"/>
              </a:ext>
            </a:extLst>
          </p:cNvPr>
          <p:cNvSpPr txBox="1"/>
          <p:nvPr/>
        </p:nvSpPr>
        <p:spPr>
          <a:xfrm>
            <a:off x="9111911" y="5450313"/>
            <a:ext cx="857927" cy="215444"/>
          </a:xfrm>
          <a:prstGeom prst="rect">
            <a:avLst/>
          </a:prstGeom>
          <a:noFill/>
        </p:spPr>
        <p:txBody>
          <a:bodyPr wrap="none" rtlCol="0">
            <a:spAutoFit/>
          </a:bodyPr>
          <a:lstStyle/>
          <a:p>
            <a:r>
              <a:rPr lang="en-US" sz="800" strike="sngStrike" dirty="0"/>
              <a:t>Das </a:t>
            </a:r>
            <a:r>
              <a:rPr lang="en-US" sz="800" strike="sngStrike" dirty="0" err="1"/>
              <a:t>gefaellt</a:t>
            </a:r>
            <a:r>
              <a:rPr lang="en-US" sz="800" strike="sngStrike" dirty="0"/>
              <a:t> </a:t>
            </a:r>
            <a:r>
              <a:rPr lang="en-US" sz="800" strike="sngStrike" dirty="0" err="1"/>
              <a:t>dir</a:t>
            </a:r>
            <a:r>
              <a:rPr lang="en-US" sz="800" strike="sngStrike" dirty="0"/>
              <a:t>?</a:t>
            </a:r>
          </a:p>
        </p:txBody>
      </p:sp>
      <p:sp>
        <p:nvSpPr>
          <p:cNvPr id="76" name="Rectangle 75">
            <a:extLst>
              <a:ext uri="{FF2B5EF4-FFF2-40B4-BE49-F238E27FC236}">
                <a16:creationId xmlns:a16="http://schemas.microsoft.com/office/drawing/2014/main" id="{323A3891-12FF-4526-BCA5-E4B1E2412DBC}"/>
              </a:ext>
            </a:extLst>
          </p:cNvPr>
          <p:cNvSpPr/>
          <p:nvPr/>
        </p:nvSpPr>
        <p:spPr>
          <a:xfrm>
            <a:off x="7727416" y="5256932"/>
            <a:ext cx="669228" cy="75936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BDBAE369-00E0-4680-BC61-089A0883B2C6}"/>
              </a:ext>
            </a:extLst>
          </p:cNvPr>
          <p:cNvSpPr/>
          <p:nvPr/>
        </p:nvSpPr>
        <p:spPr>
          <a:xfrm>
            <a:off x="3375201" y="5298685"/>
            <a:ext cx="6896141" cy="155931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7B52A9C5-5389-4702-855F-5128569B0693}"/>
              </a:ext>
            </a:extLst>
          </p:cNvPr>
          <p:cNvSpPr txBox="1"/>
          <p:nvPr/>
        </p:nvSpPr>
        <p:spPr>
          <a:xfrm>
            <a:off x="74687" y="4971692"/>
            <a:ext cx="652743" cy="369332"/>
          </a:xfrm>
          <a:prstGeom prst="rect">
            <a:avLst/>
          </a:prstGeom>
          <a:noFill/>
        </p:spPr>
        <p:txBody>
          <a:bodyPr wrap="none" rtlCol="0">
            <a:spAutoFit/>
          </a:bodyPr>
          <a:lstStyle/>
          <a:p>
            <a:r>
              <a:rPr lang="en-US" dirty="0"/>
              <a:t>2000</a:t>
            </a:r>
          </a:p>
        </p:txBody>
      </p:sp>
      <p:cxnSp>
        <p:nvCxnSpPr>
          <p:cNvPr id="80" name="Straight Connector 79">
            <a:extLst>
              <a:ext uri="{FF2B5EF4-FFF2-40B4-BE49-F238E27FC236}">
                <a16:creationId xmlns:a16="http://schemas.microsoft.com/office/drawing/2014/main" id="{FC9A0F25-F7DA-471D-A5F1-68A53C8566B2}"/>
              </a:ext>
            </a:extLst>
          </p:cNvPr>
          <p:cNvCxnSpPr>
            <a:cxnSpLocks/>
          </p:cNvCxnSpPr>
          <p:nvPr/>
        </p:nvCxnSpPr>
        <p:spPr>
          <a:xfrm>
            <a:off x="0" y="5341024"/>
            <a:ext cx="12192000" cy="688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C4B95C8D-7A85-49FF-8B70-87EE05AC27DF}"/>
              </a:ext>
            </a:extLst>
          </p:cNvPr>
          <p:cNvCxnSpPr>
            <a:cxnSpLocks/>
          </p:cNvCxnSpPr>
          <p:nvPr/>
        </p:nvCxnSpPr>
        <p:spPr>
          <a:xfrm>
            <a:off x="22111" y="3188767"/>
            <a:ext cx="12192000" cy="688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B0EF279-6362-48AC-9992-1B19AB69D66F}"/>
              </a:ext>
            </a:extLst>
          </p:cNvPr>
          <p:cNvCxnSpPr>
            <a:cxnSpLocks/>
          </p:cNvCxnSpPr>
          <p:nvPr/>
        </p:nvCxnSpPr>
        <p:spPr>
          <a:xfrm>
            <a:off x="22111" y="1939010"/>
            <a:ext cx="12192000" cy="688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6" name="Rectangle 85">
            <a:extLst>
              <a:ext uri="{FF2B5EF4-FFF2-40B4-BE49-F238E27FC236}">
                <a16:creationId xmlns:a16="http://schemas.microsoft.com/office/drawing/2014/main" id="{0502DBAA-2BE6-4CA1-94FC-A07A0EF5D180}"/>
              </a:ext>
            </a:extLst>
          </p:cNvPr>
          <p:cNvSpPr/>
          <p:nvPr/>
        </p:nvSpPr>
        <p:spPr>
          <a:xfrm>
            <a:off x="951959" y="3185854"/>
            <a:ext cx="11057760" cy="214388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344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59737F0-0080-469C-B656-7AD777BA0D31}"/>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7C225E2F-C46B-410A-B429-7C0AEABE205F}"/>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a:extLst>
              <a:ext uri="{FF2B5EF4-FFF2-40B4-BE49-F238E27FC236}">
                <a16:creationId xmlns:a16="http://schemas.microsoft.com/office/drawing/2014/main" id="{76A9DBE2-13ED-4ED0-862B-0D89A0F3EA39}"/>
              </a:ext>
            </a:extLst>
          </p:cNvPr>
          <p:cNvPicPr>
            <a:picLocks noChangeAspect="1"/>
          </p:cNvPicPr>
          <p:nvPr/>
        </p:nvPicPr>
        <p:blipFill>
          <a:blip r:embed="rId2"/>
          <a:stretch>
            <a:fillRect/>
          </a:stretch>
        </p:blipFill>
        <p:spPr>
          <a:xfrm>
            <a:off x="2504341" y="2114240"/>
            <a:ext cx="1225986" cy="1050845"/>
          </a:xfrm>
          <a:prstGeom prst="rect">
            <a:avLst/>
          </a:prstGeom>
        </p:spPr>
      </p:pic>
      <p:pic>
        <p:nvPicPr>
          <p:cNvPr id="8" name="Picture 7">
            <a:extLst>
              <a:ext uri="{FF2B5EF4-FFF2-40B4-BE49-F238E27FC236}">
                <a16:creationId xmlns:a16="http://schemas.microsoft.com/office/drawing/2014/main" id="{80FA5FF2-5A27-42E4-9F61-43497736303B}"/>
              </a:ext>
            </a:extLst>
          </p:cNvPr>
          <p:cNvPicPr>
            <a:picLocks noChangeAspect="1"/>
          </p:cNvPicPr>
          <p:nvPr/>
        </p:nvPicPr>
        <p:blipFill>
          <a:blip r:embed="rId3"/>
          <a:stretch>
            <a:fillRect/>
          </a:stretch>
        </p:blipFill>
        <p:spPr>
          <a:xfrm>
            <a:off x="970906" y="2083994"/>
            <a:ext cx="1402197" cy="1019780"/>
          </a:xfrm>
          <a:prstGeom prst="rect">
            <a:avLst/>
          </a:prstGeom>
        </p:spPr>
      </p:pic>
      <p:sp>
        <p:nvSpPr>
          <p:cNvPr id="9" name="Rectangle 8">
            <a:extLst>
              <a:ext uri="{FF2B5EF4-FFF2-40B4-BE49-F238E27FC236}">
                <a16:creationId xmlns:a16="http://schemas.microsoft.com/office/drawing/2014/main" id="{85D21A87-1980-4B0C-92DD-AC8F53C45305}"/>
              </a:ext>
            </a:extLst>
          </p:cNvPr>
          <p:cNvSpPr/>
          <p:nvPr/>
        </p:nvSpPr>
        <p:spPr>
          <a:xfrm>
            <a:off x="954773" y="2037717"/>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2FDEA19-4B77-4B11-A392-DBB68032EB9D}"/>
              </a:ext>
            </a:extLst>
          </p:cNvPr>
          <p:cNvSpPr/>
          <p:nvPr/>
        </p:nvSpPr>
        <p:spPr>
          <a:xfrm>
            <a:off x="2440243" y="2052752"/>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FB85B79-4A4F-4D6D-ADF1-D005C46DAEC2}"/>
              </a:ext>
            </a:extLst>
          </p:cNvPr>
          <p:cNvSpPr txBox="1"/>
          <p:nvPr/>
        </p:nvSpPr>
        <p:spPr>
          <a:xfrm>
            <a:off x="99382" y="2130730"/>
            <a:ext cx="652743" cy="369332"/>
          </a:xfrm>
          <a:prstGeom prst="rect">
            <a:avLst/>
          </a:prstGeom>
          <a:noFill/>
        </p:spPr>
        <p:txBody>
          <a:bodyPr wrap="none" rtlCol="0">
            <a:spAutoFit/>
          </a:bodyPr>
          <a:lstStyle/>
          <a:p>
            <a:r>
              <a:rPr lang="en-US" dirty="0"/>
              <a:t>1991</a:t>
            </a:r>
          </a:p>
        </p:txBody>
      </p:sp>
      <p:pic>
        <p:nvPicPr>
          <p:cNvPr id="13" name="Picture 12">
            <a:extLst>
              <a:ext uri="{FF2B5EF4-FFF2-40B4-BE49-F238E27FC236}">
                <a16:creationId xmlns:a16="http://schemas.microsoft.com/office/drawing/2014/main" id="{BB32631D-1014-4A63-A460-561FDA9829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294" y="2219270"/>
            <a:ext cx="1063413" cy="779295"/>
          </a:xfrm>
          <a:prstGeom prst="rect">
            <a:avLst/>
          </a:prstGeom>
        </p:spPr>
      </p:pic>
      <p:sp>
        <p:nvSpPr>
          <p:cNvPr id="14" name="Rectangle 13">
            <a:extLst>
              <a:ext uri="{FF2B5EF4-FFF2-40B4-BE49-F238E27FC236}">
                <a16:creationId xmlns:a16="http://schemas.microsoft.com/office/drawing/2014/main" id="{BB0147B8-FCA2-40F2-BAF1-D11161B8DC5C}"/>
              </a:ext>
            </a:extLst>
          </p:cNvPr>
          <p:cNvSpPr/>
          <p:nvPr/>
        </p:nvSpPr>
        <p:spPr>
          <a:xfrm>
            <a:off x="3978179" y="2083495"/>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A5C7C12-9B80-4E93-B96D-A017701D8764}"/>
              </a:ext>
            </a:extLst>
          </p:cNvPr>
          <p:cNvPicPr>
            <a:picLocks noChangeAspect="1"/>
          </p:cNvPicPr>
          <p:nvPr/>
        </p:nvPicPr>
        <p:blipFill>
          <a:blip r:embed="rId2"/>
          <a:stretch>
            <a:fillRect/>
          </a:stretch>
        </p:blipFill>
        <p:spPr>
          <a:xfrm>
            <a:off x="2504341" y="3413467"/>
            <a:ext cx="1225986" cy="1050845"/>
          </a:xfrm>
          <a:prstGeom prst="rect">
            <a:avLst/>
          </a:prstGeom>
        </p:spPr>
      </p:pic>
      <p:pic>
        <p:nvPicPr>
          <p:cNvPr id="16" name="Picture 15">
            <a:extLst>
              <a:ext uri="{FF2B5EF4-FFF2-40B4-BE49-F238E27FC236}">
                <a16:creationId xmlns:a16="http://schemas.microsoft.com/office/drawing/2014/main" id="{13EAC672-53A3-479D-B4DF-FF7CC60E0B27}"/>
              </a:ext>
            </a:extLst>
          </p:cNvPr>
          <p:cNvPicPr>
            <a:picLocks noChangeAspect="1"/>
          </p:cNvPicPr>
          <p:nvPr/>
        </p:nvPicPr>
        <p:blipFill>
          <a:blip r:embed="rId3"/>
          <a:stretch>
            <a:fillRect/>
          </a:stretch>
        </p:blipFill>
        <p:spPr>
          <a:xfrm>
            <a:off x="970906" y="3383221"/>
            <a:ext cx="1402197" cy="1019780"/>
          </a:xfrm>
          <a:prstGeom prst="rect">
            <a:avLst/>
          </a:prstGeom>
        </p:spPr>
      </p:pic>
      <p:sp>
        <p:nvSpPr>
          <p:cNvPr id="17" name="Rectangle 16">
            <a:extLst>
              <a:ext uri="{FF2B5EF4-FFF2-40B4-BE49-F238E27FC236}">
                <a16:creationId xmlns:a16="http://schemas.microsoft.com/office/drawing/2014/main" id="{447184FC-E2B9-42AE-B8AE-98AF3323D531}"/>
              </a:ext>
            </a:extLst>
          </p:cNvPr>
          <p:cNvSpPr/>
          <p:nvPr/>
        </p:nvSpPr>
        <p:spPr>
          <a:xfrm>
            <a:off x="933240" y="3351977"/>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6448E31-88CC-47D3-89BD-2C0799087749}"/>
              </a:ext>
            </a:extLst>
          </p:cNvPr>
          <p:cNvSpPr/>
          <p:nvPr/>
        </p:nvSpPr>
        <p:spPr>
          <a:xfrm>
            <a:off x="2440243" y="3351979"/>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DADEA3E-9471-4CC6-A5B3-8CDC4327D092}"/>
              </a:ext>
            </a:extLst>
          </p:cNvPr>
          <p:cNvSpPr txBox="1"/>
          <p:nvPr/>
        </p:nvSpPr>
        <p:spPr>
          <a:xfrm>
            <a:off x="99382" y="3429957"/>
            <a:ext cx="652743" cy="369332"/>
          </a:xfrm>
          <a:prstGeom prst="rect">
            <a:avLst/>
          </a:prstGeom>
          <a:noFill/>
        </p:spPr>
        <p:txBody>
          <a:bodyPr wrap="none" rtlCol="0">
            <a:spAutoFit/>
          </a:bodyPr>
          <a:lstStyle/>
          <a:p>
            <a:r>
              <a:rPr lang="en-US" dirty="0"/>
              <a:t>1993</a:t>
            </a:r>
          </a:p>
        </p:txBody>
      </p:sp>
      <p:pic>
        <p:nvPicPr>
          <p:cNvPr id="20" name="Picture 19">
            <a:extLst>
              <a:ext uri="{FF2B5EF4-FFF2-40B4-BE49-F238E27FC236}">
                <a16:creationId xmlns:a16="http://schemas.microsoft.com/office/drawing/2014/main" id="{2BEB69F2-4073-4A17-A023-7B3DBF0F97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9294" y="3518497"/>
            <a:ext cx="1063413" cy="779295"/>
          </a:xfrm>
          <a:prstGeom prst="rect">
            <a:avLst/>
          </a:prstGeom>
        </p:spPr>
      </p:pic>
      <p:sp>
        <p:nvSpPr>
          <p:cNvPr id="21" name="Rectangle 20">
            <a:extLst>
              <a:ext uri="{FF2B5EF4-FFF2-40B4-BE49-F238E27FC236}">
                <a16:creationId xmlns:a16="http://schemas.microsoft.com/office/drawing/2014/main" id="{047A8E5C-FA7C-48EF-A49F-413C56E42FF3}"/>
              </a:ext>
            </a:extLst>
          </p:cNvPr>
          <p:cNvSpPr/>
          <p:nvPr/>
        </p:nvSpPr>
        <p:spPr>
          <a:xfrm>
            <a:off x="3978179" y="3382722"/>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6F0E8BC8-34FE-4569-B3BF-42FC7DBCEA22}"/>
              </a:ext>
            </a:extLst>
          </p:cNvPr>
          <p:cNvCxnSpPr/>
          <p:nvPr/>
        </p:nvCxnSpPr>
        <p:spPr>
          <a:xfrm flipV="1">
            <a:off x="2504341" y="2315396"/>
            <a:ext cx="990421" cy="788378"/>
          </a:xfrm>
          <a:prstGeom prst="line">
            <a:avLst/>
          </a:prstGeom>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CA01223-BAFE-4AA8-B2F6-31923F3179A4}"/>
              </a:ext>
            </a:extLst>
          </p:cNvPr>
          <p:cNvSpPr/>
          <p:nvPr/>
        </p:nvSpPr>
        <p:spPr>
          <a:xfrm>
            <a:off x="10533912" y="2239346"/>
            <a:ext cx="1547186" cy="818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ATOMPHYSICS</a:t>
            </a:r>
          </a:p>
        </p:txBody>
      </p:sp>
      <p:pic>
        <p:nvPicPr>
          <p:cNvPr id="25" name="Picture 24">
            <a:extLst>
              <a:ext uri="{FF2B5EF4-FFF2-40B4-BE49-F238E27FC236}">
                <a16:creationId xmlns:a16="http://schemas.microsoft.com/office/drawing/2014/main" id="{691AA907-5352-4DDB-A664-BE0EDF57D2D3}"/>
              </a:ext>
            </a:extLst>
          </p:cNvPr>
          <p:cNvPicPr>
            <a:picLocks noChangeAspect="1"/>
          </p:cNvPicPr>
          <p:nvPr/>
        </p:nvPicPr>
        <p:blipFill>
          <a:blip r:embed="rId5"/>
          <a:stretch>
            <a:fillRect/>
          </a:stretch>
        </p:blipFill>
        <p:spPr>
          <a:xfrm>
            <a:off x="7791004" y="2294307"/>
            <a:ext cx="1315415" cy="915070"/>
          </a:xfrm>
          <a:prstGeom prst="rect">
            <a:avLst/>
          </a:prstGeom>
        </p:spPr>
      </p:pic>
      <p:sp>
        <p:nvSpPr>
          <p:cNvPr id="26" name="TextBox 25">
            <a:extLst>
              <a:ext uri="{FF2B5EF4-FFF2-40B4-BE49-F238E27FC236}">
                <a16:creationId xmlns:a16="http://schemas.microsoft.com/office/drawing/2014/main" id="{F00D0B03-130C-4655-A46B-FC5EC61A60EE}"/>
              </a:ext>
            </a:extLst>
          </p:cNvPr>
          <p:cNvSpPr txBox="1"/>
          <p:nvPr/>
        </p:nvSpPr>
        <p:spPr>
          <a:xfrm>
            <a:off x="5523978" y="2130730"/>
            <a:ext cx="1922193" cy="923330"/>
          </a:xfrm>
          <a:prstGeom prst="rect">
            <a:avLst/>
          </a:prstGeom>
          <a:noFill/>
        </p:spPr>
        <p:txBody>
          <a:bodyPr wrap="none" rtlCol="0">
            <a:spAutoFit/>
          </a:bodyPr>
          <a:lstStyle/>
          <a:p>
            <a:r>
              <a:rPr lang="en-US" strike="sngStrike" dirty="0"/>
              <a:t>Matthias and Babs</a:t>
            </a:r>
          </a:p>
          <a:p>
            <a:r>
              <a:rPr lang="en-US" strike="sngStrike" dirty="0"/>
              <a:t>Steve and Elke</a:t>
            </a:r>
          </a:p>
          <a:p>
            <a:r>
              <a:rPr lang="en-US" strike="sngStrike" dirty="0"/>
              <a:t> sex on bed</a:t>
            </a:r>
          </a:p>
        </p:txBody>
      </p:sp>
      <p:sp>
        <p:nvSpPr>
          <p:cNvPr id="27" name="Rectangle 26">
            <a:extLst>
              <a:ext uri="{FF2B5EF4-FFF2-40B4-BE49-F238E27FC236}">
                <a16:creationId xmlns:a16="http://schemas.microsoft.com/office/drawing/2014/main" id="{B2F51ADD-F048-4A47-9FC3-9FCFA26A6E23}"/>
              </a:ext>
            </a:extLst>
          </p:cNvPr>
          <p:cNvSpPr/>
          <p:nvPr/>
        </p:nvSpPr>
        <p:spPr>
          <a:xfrm>
            <a:off x="5582673" y="2099289"/>
            <a:ext cx="1863498"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1444F6B-DBF5-44DD-8ED5-506716BD6BA5}"/>
              </a:ext>
            </a:extLst>
          </p:cNvPr>
          <p:cNvSpPr/>
          <p:nvPr/>
        </p:nvSpPr>
        <p:spPr>
          <a:xfrm>
            <a:off x="7584564" y="2114103"/>
            <a:ext cx="1863498"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502ED5A5-62C3-474D-BF1E-B4A291BEC4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8673" y="3134500"/>
            <a:ext cx="876300" cy="876300"/>
          </a:xfrm>
          <a:prstGeom prst="rect">
            <a:avLst/>
          </a:prstGeom>
        </p:spPr>
      </p:pic>
      <p:cxnSp>
        <p:nvCxnSpPr>
          <p:cNvPr id="51" name="Straight Connector 50">
            <a:extLst>
              <a:ext uri="{FF2B5EF4-FFF2-40B4-BE49-F238E27FC236}">
                <a16:creationId xmlns:a16="http://schemas.microsoft.com/office/drawing/2014/main" id="{323758CA-2F81-40E5-8F13-680121417639}"/>
              </a:ext>
            </a:extLst>
          </p:cNvPr>
          <p:cNvCxnSpPr/>
          <p:nvPr/>
        </p:nvCxnSpPr>
        <p:spPr>
          <a:xfrm>
            <a:off x="0" y="3209377"/>
            <a:ext cx="11649206" cy="17059"/>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CAFC6D4-AB26-4E6E-9D39-63B1BFD1505E}"/>
              </a:ext>
            </a:extLst>
          </p:cNvPr>
          <p:cNvCxnSpPr/>
          <p:nvPr/>
        </p:nvCxnSpPr>
        <p:spPr>
          <a:xfrm>
            <a:off x="171189" y="4615973"/>
            <a:ext cx="11649206" cy="17059"/>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F97DFF72-DC06-4D0D-84D8-AD596333B984}"/>
              </a:ext>
            </a:extLst>
          </p:cNvPr>
          <p:cNvSpPr/>
          <p:nvPr/>
        </p:nvSpPr>
        <p:spPr>
          <a:xfrm>
            <a:off x="10533912" y="3357769"/>
            <a:ext cx="1547186" cy="818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a:t>
            </a:r>
          </a:p>
        </p:txBody>
      </p:sp>
      <p:cxnSp>
        <p:nvCxnSpPr>
          <p:cNvPr id="59" name="Straight Connector 58">
            <a:extLst>
              <a:ext uri="{FF2B5EF4-FFF2-40B4-BE49-F238E27FC236}">
                <a16:creationId xmlns:a16="http://schemas.microsoft.com/office/drawing/2014/main" id="{53DDD6E3-1996-4986-89E5-809AFEB51C25}"/>
              </a:ext>
            </a:extLst>
          </p:cNvPr>
          <p:cNvCxnSpPr/>
          <p:nvPr/>
        </p:nvCxnSpPr>
        <p:spPr>
          <a:xfrm>
            <a:off x="165477" y="5750107"/>
            <a:ext cx="11649206" cy="17059"/>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E5CBC95F-E159-4C1F-9D31-EF9207EF22D4}"/>
              </a:ext>
            </a:extLst>
          </p:cNvPr>
          <p:cNvSpPr txBox="1"/>
          <p:nvPr/>
        </p:nvSpPr>
        <p:spPr>
          <a:xfrm>
            <a:off x="126287" y="4671270"/>
            <a:ext cx="859531" cy="369332"/>
          </a:xfrm>
          <a:prstGeom prst="rect">
            <a:avLst/>
          </a:prstGeom>
          <a:noFill/>
        </p:spPr>
        <p:txBody>
          <a:bodyPr wrap="none" rtlCol="0">
            <a:spAutoFit/>
          </a:bodyPr>
          <a:lstStyle/>
          <a:p>
            <a:r>
              <a:rPr lang="en-US" dirty="0"/>
              <a:t>1995/6</a:t>
            </a:r>
          </a:p>
        </p:txBody>
      </p:sp>
      <p:pic>
        <p:nvPicPr>
          <p:cNvPr id="61" name="Picture 60">
            <a:extLst>
              <a:ext uri="{FF2B5EF4-FFF2-40B4-BE49-F238E27FC236}">
                <a16:creationId xmlns:a16="http://schemas.microsoft.com/office/drawing/2014/main" id="{CA8E5796-5FF8-489D-9F14-88806D08B346}"/>
              </a:ext>
            </a:extLst>
          </p:cNvPr>
          <p:cNvPicPr>
            <a:picLocks noChangeAspect="1"/>
          </p:cNvPicPr>
          <p:nvPr/>
        </p:nvPicPr>
        <p:blipFill>
          <a:blip r:embed="rId2"/>
          <a:stretch>
            <a:fillRect/>
          </a:stretch>
        </p:blipFill>
        <p:spPr>
          <a:xfrm>
            <a:off x="2645042" y="4978371"/>
            <a:ext cx="1225986" cy="1050845"/>
          </a:xfrm>
          <a:prstGeom prst="rect">
            <a:avLst/>
          </a:prstGeom>
        </p:spPr>
      </p:pic>
      <p:pic>
        <p:nvPicPr>
          <p:cNvPr id="62" name="Picture 61">
            <a:extLst>
              <a:ext uri="{FF2B5EF4-FFF2-40B4-BE49-F238E27FC236}">
                <a16:creationId xmlns:a16="http://schemas.microsoft.com/office/drawing/2014/main" id="{B8ADB29B-29C4-4736-994A-39DAF929BAEC}"/>
              </a:ext>
            </a:extLst>
          </p:cNvPr>
          <p:cNvPicPr>
            <a:picLocks noChangeAspect="1"/>
          </p:cNvPicPr>
          <p:nvPr/>
        </p:nvPicPr>
        <p:blipFill>
          <a:blip r:embed="rId3"/>
          <a:stretch>
            <a:fillRect/>
          </a:stretch>
        </p:blipFill>
        <p:spPr>
          <a:xfrm>
            <a:off x="1111607" y="4948125"/>
            <a:ext cx="1402197" cy="1019780"/>
          </a:xfrm>
          <a:prstGeom prst="rect">
            <a:avLst/>
          </a:prstGeom>
        </p:spPr>
      </p:pic>
      <p:sp>
        <p:nvSpPr>
          <p:cNvPr id="63" name="Rectangle 62">
            <a:extLst>
              <a:ext uri="{FF2B5EF4-FFF2-40B4-BE49-F238E27FC236}">
                <a16:creationId xmlns:a16="http://schemas.microsoft.com/office/drawing/2014/main" id="{08AD70F4-6E77-4BA8-87EF-7133AD2B4B0F}"/>
              </a:ext>
            </a:extLst>
          </p:cNvPr>
          <p:cNvSpPr/>
          <p:nvPr/>
        </p:nvSpPr>
        <p:spPr>
          <a:xfrm>
            <a:off x="1073941" y="4916881"/>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3F664B8E-37A4-45B6-8936-21BEF0F4290A}"/>
              </a:ext>
            </a:extLst>
          </p:cNvPr>
          <p:cNvSpPr/>
          <p:nvPr/>
        </p:nvSpPr>
        <p:spPr>
          <a:xfrm>
            <a:off x="2580944" y="4916883"/>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B43DCAFB-84B7-4D9D-AE7B-9DC6FB80DA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9374" y="4699404"/>
            <a:ext cx="876300" cy="876300"/>
          </a:xfrm>
          <a:prstGeom prst="rect">
            <a:avLst/>
          </a:prstGeom>
        </p:spPr>
      </p:pic>
      <p:pic>
        <p:nvPicPr>
          <p:cNvPr id="66" name="Picture 65">
            <a:extLst>
              <a:ext uri="{FF2B5EF4-FFF2-40B4-BE49-F238E27FC236}">
                <a16:creationId xmlns:a16="http://schemas.microsoft.com/office/drawing/2014/main" id="{04ABFCDF-1B13-4B36-B3FB-63536281E022}"/>
              </a:ext>
            </a:extLst>
          </p:cNvPr>
          <p:cNvPicPr>
            <a:picLocks noChangeAspect="1"/>
          </p:cNvPicPr>
          <p:nvPr/>
        </p:nvPicPr>
        <p:blipFill>
          <a:blip r:embed="rId2"/>
          <a:stretch>
            <a:fillRect/>
          </a:stretch>
        </p:blipFill>
        <p:spPr>
          <a:xfrm>
            <a:off x="2709140" y="1038940"/>
            <a:ext cx="1225986" cy="1050845"/>
          </a:xfrm>
          <a:prstGeom prst="rect">
            <a:avLst/>
          </a:prstGeom>
        </p:spPr>
      </p:pic>
      <p:pic>
        <p:nvPicPr>
          <p:cNvPr id="67" name="Picture 66">
            <a:extLst>
              <a:ext uri="{FF2B5EF4-FFF2-40B4-BE49-F238E27FC236}">
                <a16:creationId xmlns:a16="http://schemas.microsoft.com/office/drawing/2014/main" id="{9806EE04-BEEA-4CE9-93F9-97828D11400A}"/>
              </a:ext>
            </a:extLst>
          </p:cNvPr>
          <p:cNvPicPr>
            <a:picLocks noChangeAspect="1"/>
          </p:cNvPicPr>
          <p:nvPr/>
        </p:nvPicPr>
        <p:blipFill>
          <a:blip r:embed="rId3"/>
          <a:stretch>
            <a:fillRect/>
          </a:stretch>
        </p:blipFill>
        <p:spPr>
          <a:xfrm>
            <a:off x="1175705" y="1008694"/>
            <a:ext cx="1402197" cy="1019780"/>
          </a:xfrm>
          <a:prstGeom prst="rect">
            <a:avLst/>
          </a:prstGeom>
        </p:spPr>
      </p:pic>
      <p:sp>
        <p:nvSpPr>
          <p:cNvPr id="68" name="Rectangle 67">
            <a:extLst>
              <a:ext uri="{FF2B5EF4-FFF2-40B4-BE49-F238E27FC236}">
                <a16:creationId xmlns:a16="http://schemas.microsoft.com/office/drawing/2014/main" id="{8A109FEB-593C-4317-9056-EF64B200201A}"/>
              </a:ext>
            </a:extLst>
          </p:cNvPr>
          <p:cNvSpPr/>
          <p:nvPr/>
        </p:nvSpPr>
        <p:spPr>
          <a:xfrm>
            <a:off x="1159572" y="962417"/>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CA494F2A-5BAD-4657-ADF4-F761AEA97551}"/>
              </a:ext>
            </a:extLst>
          </p:cNvPr>
          <p:cNvSpPr/>
          <p:nvPr/>
        </p:nvSpPr>
        <p:spPr>
          <a:xfrm>
            <a:off x="2645042" y="977452"/>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Box 69">
            <a:extLst>
              <a:ext uri="{FF2B5EF4-FFF2-40B4-BE49-F238E27FC236}">
                <a16:creationId xmlns:a16="http://schemas.microsoft.com/office/drawing/2014/main" id="{C0B7B2F7-1CB1-4F88-B880-05D402BF1A04}"/>
              </a:ext>
            </a:extLst>
          </p:cNvPr>
          <p:cNvSpPr txBox="1"/>
          <p:nvPr/>
        </p:nvSpPr>
        <p:spPr>
          <a:xfrm>
            <a:off x="103673" y="1005164"/>
            <a:ext cx="652743" cy="369332"/>
          </a:xfrm>
          <a:prstGeom prst="rect">
            <a:avLst/>
          </a:prstGeom>
          <a:noFill/>
        </p:spPr>
        <p:txBody>
          <a:bodyPr wrap="none" rtlCol="0">
            <a:spAutoFit/>
          </a:bodyPr>
          <a:lstStyle/>
          <a:p>
            <a:r>
              <a:rPr lang="en-US" dirty="0"/>
              <a:t>1984</a:t>
            </a:r>
          </a:p>
        </p:txBody>
      </p:sp>
      <p:cxnSp>
        <p:nvCxnSpPr>
          <p:cNvPr id="71" name="Straight Connector 70">
            <a:extLst>
              <a:ext uri="{FF2B5EF4-FFF2-40B4-BE49-F238E27FC236}">
                <a16:creationId xmlns:a16="http://schemas.microsoft.com/office/drawing/2014/main" id="{E04CACB5-19AA-4E2E-A8E5-68E4E669D9A6}"/>
              </a:ext>
            </a:extLst>
          </p:cNvPr>
          <p:cNvCxnSpPr/>
          <p:nvPr/>
        </p:nvCxnSpPr>
        <p:spPr>
          <a:xfrm flipV="1">
            <a:off x="2709140" y="1240096"/>
            <a:ext cx="990421" cy="788378"/>
          </a:xfrm>
          <a:prstGeom prst="line">
            <a:avLst/>
          </a:prstGeom>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B2C8F51D-71C5-4882-B0AB-5EB320495D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761" y="769216"/>
            <a:ext cx="876300" cy="876300"/>
          </a:xfrm>
          <a:prstGeom prst="rect">
            <a:avLst/>
          </a:prstGeom>
        </p:spPr>
      </p:pic>
      <p:pic>
        <p:nvPicPr>
          <p:cNvPr id="38" name="Picture 37">
            <a:extLst>
              <a:ext uri="{FF2B5EF4-FFF2-40B4-BE49-F238E27FC236}">
                <a16:creationId xmlns:a16="http://schemas.microsoft.com/office/drawing/2014/main" id="{CC051AA9-CA1F-48AE-BE5C-48F26B8A747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3166" y="1779155"/>
            <a:ext cx="876300" cy="876300"/>
          </a:xfrm>
          <a:prstGeom prst="rect">
            <a:avLst/>
          </a:prstGeom>
        </p:spPr>
      </p:pic>
      <p:sp>
        <p:nvSpPr>
          <p:cNvPr id="80" name="TextBox 79">
            <a:extLst>
              <a:ext uri="{FF2B5EF4-FFF2-40B4-BE49-F238E27FC236}">
                <a16:creationId xmlns:a16="http://schemas.microsoft.com/office/drawing/2014/main" id="{459C9026-F76D-42C7-A8B6-69FAEA96E5B2}"/>
              </a:ext>
            </a:extLst>
          </p:cNvPr>
          <p:cNvSpPr txBox="1"/>
          <p:nvPr/>
        </p:nvSpPr>
        <p:spPr>
          <a:xfrm>
            <a:off x="166561" y="6207386"/>
            <a:ext cx="652743" cy="369332"/>
          </a:xfrm>
          <a:prstGeom prst="rect">
            <a:avLst/>
          </a:prstGeom>
          <a:noFill/>
        </p:spPr>
        <p:txBody>
          <a:bodyPr wrap="none" rtlCol="0">
            <a:spAutoFit/>
          </a:bodyPr>
          <a:lstStyle/>
          <a:p>
            <a:r>
              <a:rPr lang="en-US" dirty="0"/>
              <a:t>2015</a:t>
            </a:r>
          </a:p>
        </p:txBody>
      </p:sp>
      <p:pic>
        <p:nvPicPr>
          <p:cNvPr id="81" name="Picture 80">
            <a:extLst>
              <a:ext uri="{FF2B5EF4-FFF2-40B4-BE49-F238E27FC236}">
                <a16:creationId xmlns:a16="http://schemas.microsoft.com/office/drawing/2014/main" id="{7AF4522E-A1A5-46F2-B11E-9E490A853F56}"/>
              </a:ext>
            </a:extLst>
          </p:cNvPr>
          <p:cNvPicPr>
            <a:picLocks noChangeAspect="1"/>
          </p:cNvPicPr>
          <p:nvPr/>
        </p:nvPicPr>
        <p:blipFill>
          <a:blip r:embed="rId2"/>
          <a:stretch>
            <a:fillRect/>
          </a:stretch>
        </p:blipFill>
        <p:spPr>
          <a:xfrm>
            <a:off x="2708151" y="5854671"/>
            <a:ext cx="1225986" cy="1050845"/>
          </a:xfrm>
          <a:prstGeom prst="rect">
            <a:avLst/>
          </a:prstGeom>
        </p:spPr>
      </p:pic>
      <p:pic>
        <p:nvPicPr>
          <p:cNvPr id="82" name="Picture 81">
            <a:extLst>
              <a:ext uri="{FF2B5EF4-FFF2-40B4-BE49-F238E27FC236}">
                <a16:creationId xmlns:a16="http://schemas.microsoft.com/office/drawing/2014/main" id="{A07CA33E-C82C-4A87-A10F-18AE0B36D9CA}"/>
              </a:ext>
            </a:extLst>
          </p:cNvPr>
          <p:cNvPicPr>
            <a:picLocks noChangeAspect="1"/>
          </p:cNvPicPr>
          <p:nvPr/>
        </p:nvPicPr>
        <p:blipFill>
          <a:blip r:embed="rId3"/>
          <a:stretch>
            <a:fillRect/>
          </a:stretch>
        </p:blipFill>
        <p:spPr>
          <a:xfrm>
            <a:off x="1174716" y="5824425"/>
            <a:ext cx="1402197" cy="1019780"/>
          </a:xfrm>
          <a:prstGeom prst="rect">
            <a:avLst/>
          </a:prstGeom>
        </p:spPr>
      </p:pic>
      <p:sp>
        <p:nvSpPr>
          <p:cNvPr id="83" name="Rectangle 82">
            <a:extLst>
              <a:ext uri="{FF2B5EF4-FFF2-40B4-BE49-F238E27FC236}">
                <a16:creationId xmlns:a16="http://schemas.microsoft.com/office/drawing/2014/main" id="{14462A79-EB11-4234-B9C0-2BDA1E045F14}"/>
              </a:ext>
            </a:extLst>
          </p:cNvPr>
          <p:cNvSpPr/>
          <p:nvPr/>
        </p:nvSpPr>
        <p:spPr>
          <a:xfrm>
            <a:off x="1137050" y="5793181"/>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687C58A9-EE2F-4DF7-9D12-64EF96251766}"/>
              </a:ext>
            </a:extLst>
          </p:cNvPr>
          <p:cNvSpPr/>
          <p:nvPr/>
        </p:nvSpPr>
        <p:spPr>
          <a:xfrm>
            <a:off x="2644053" y="5793183"/>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5" name="Picture 84">
            <a:extLst>
              <a:ext uri="{FF2B5EF4-FFF2-40B4-BE49-F238E27FC236}">
                <a16:creationId xmlns:a16="http://schemas.microsoft.com/office/drawing/2014/main" id="{2BAEED43-FB85-49E7-8F79-DEFB5B90E5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899" y="5849306"/>
            <a:ext cx="876300" cy="876300"/>
          </a:xfrm>
          <a:prstGeom prst="rect">
            <a:avLst/>
          </a:prstGeom>
        </p:spPr>
      </p:pic>
      <p:cxnSp>
        <p:nvCxnSpPr>
          <p:cNvPr id="87" name="Straight Connector 86">
            <a:extLst>
              <a:ext uri="{FF2B5EF4-FFF2-40B4-BE49-F238E27FC236}">
                <a16:creationId xmlns:a16="http://schemas.microsoft.com/office/drawing/2014/main" id="{0246DB29-8E62-4CCA-889C-AA0CA26E0167}"/>
              </a:ext>
            </a:extLst>
          </p:cNvPr>
          <p:cNvCxnSpPr/>
          <p:nvPr/>
        </p:nvCxnSpPr>
        <p:spPr>
          <a:xfrm>
            <a:off x="51010" y="2083495"/>
            <a:ext cx="12274601" cy="47235"/>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B32C68B-5719-4868-9AFF-91089807176A}"/>
              </a:ext>
            </a:extLst>
          </p:cNvPr>
          <p:cNvSpPr txBox="1"/>
          <p:nvPr/>
        </p:nvSpPr>
        <p:spPr>
          <a:xfrm>
            <a:off x="7828044" y="2068680"/>
            <a:ext cx="2994602" cy="369332"/>
          </a:xfrm>
          <a:prstGeom prst="rect">
            <a:avLst/>
          </a:prstGeom>
          <a:noFill/>
        </p:spPr>
        <p:txBody>
          <a:bodyPr wrap="none" rtlCol="0">
            <a:spAutoFit/>
          </a:bodyPr>
          <a:lstStyle/>
          <a:p>
            <a:r>
              <a:rPr lang="en-US" dirty="0" err="1"/>
              <a:t>G.</a:t>
            </a:r>
            <a:r>
              <a:rPr lang="en-US" sz="800" strike="sngStrike" dirty="0" err="1"/>
              <a:t>SINGER”chantal”</a:t>
            </a:r>
            <a:r>
              <a:rPr lang="en-US" dirty="0" err="1"/>
              <a:t>G.nonPolciLagnauge</a:t>
            </a:r>
            <a:endParaRPr lang="en-US" dirty="0"/>
          </a:p>
        </p:txBody>
      </p:sp>
      <p:sp>
        <p:nvSpPr>
          <p:cNvPr id="88" name="TextBox 87">
            <a:extLst>
              <a:ext uri="{FF2B5EF4-FFF2-40B4-BE49-F238E27FC236}">
                <a16:creationId xmlns:a16="http://schemas.microsoft.com/office/drawing/2014/main" id="{9034C3C9-4522-4670-BA8C-14C40ECC2117}"/>
              </a:ext>
            </a:extLst>
          </p:cNvPr>
          <p:cNvSpPr txBox="1"/>
          <p:nvPr/>
        </p:nvSpPr>
        <p:spPr>
          <a:xfrm>
            <a:off x="8043130" y="2362341"/>
            <a:ext cx="2378408" cy="369332"/>
          </a:xfrm>
          <a:prstGeom prst="rect">
            <a:avLst/>
          </a:prstGeom>
          <a:noFill/>
        </p:spPr>
        <p:txBody>
          <a:bodyPr wrap="none" rtlCol="0">
            <a:spAutoFit/>
          </a:bodyPr>
          <a:lstStyle/>
          <a:p>
            <a:r>
              <a:rPr lang="en-US" dirty="0"/>
              <a:t>IPX 1998 MAINSTREEET</a:t>
            </a:r>
          </a:p>
        </p:txBody>
      </p:sp>
      <p:pic>
        <p:nvPicPr>
          <p:cNvPr id="89" name="Picture 88">
            <a:extLst>
              <a:ext uri="{FF2B5EF4-FFF2-40B4-BE49-F238E27FC236}">
                <a16:creationId xmlns:a16="http://schemas.microsoft.com/office/drawing/2014/main" id="{80175E6E-0BD2-4179-A371-3EBFD8E33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1627" y="1027877"/>
            <a:ext cx="1063413" cy="779295"/>
          </a:xfrm>
          <a:prstGeom prst="rect">
            <a:avLst/>
          </a:prstGeom>
        </p:spPr>
      </p:pic>
      <p:sp>
        <p:nvSpPr>
          <p:cNvPr id="90" name="Rectangle 89">
            <a:extLst>
              <a:ext uri="{FF2B5EF4-FFF2-40B4-BE49-F238E27FC236}">
                <a16:creationId xmlns:a16="http://schemas.microsoft.com/office/drawing/2014/main" id="{076DE446-8AB8-4512-98A7-59B2F3B46DC2}"/>
              </a:ext>
            </a:extLst>
          </p:cNvPr>
          <p:cNvSpPr/>
          <p:nvPr/>
        </p:nvSpPr>
        <p:spPr>
          <a:xfrm>
            <a:off x="4130512" y="892102"/>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1" name="Picture 90">
            <a:extLst>
              <a:ext uri="{FF2B5EF4-FFF2-40B4-BE49-F238E27FC236}">
                <a16:creationId xmlns:a16="http://schemas.microsoft.com/office/drawing/2014/main" id="{B18724CF-E1EB-4069-9E56-E88EB4F0BE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4284" y="4873826"/>
            <a:ext cx="1063413" cy="779295"/>
          </a:xfrm>
          <a:prstGeom prst="rect">
            <a:avLst/>
          </a:prstGeom>
        </p:spPr>
      </p:pic>
      <p:sp>
        <p:nvSpPr>
          <p:cNvPr id="92" name="Rectangle 91">
            <a:extLst>
              <a:ext uri="{FF2B5EF4-FFF2-40B4-BE49-F238E27FC236}">
                <a16:creationId xmlns:a16="http://schemas.microsoft.com/office/drawing/2014/main" id="{ED281520-FF41-416C-9A0A-A34CE91C9B3B}"/>
              </a:ext>
            </a:extLst>
          </p:cNvPr>
          <p:cNvSpPr/>
          <p:nvPr/>
        </p:nvSpPr>
        <p:spPr>
          <a:xfrm>
            <a:off x="4123169" y="4738051"/>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Picture 92">
            <a:extLst>
              <a:ext uri="{FF2B5EF4-FFF2-40B4-BE49-F238E27FC236}">
                <a16:creationId xmlns:a16="http://schemas.microsoft.com/office/drawing/2014/main" id="{042DAF54-9B2D-48D6-B4BD-00234BFC7D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0409" y="5986159"/>
            <a:ext cx="1063413" cy="779295"/>
          </a:xfrm>
          <a:prstGeom prst="rect">
            <a:avLst/>
          </a:prstGeom>
        </p:spPr>
      </p:pic>
      <p:sp>
        <p:nvSpPr>
          <p:cNvPr id="94" name="Rectangle 93">
            <a:extLst>
              <a:ext uri="{FF2B5EF4-FFF2-40B4-BE49-F238E27FC236}">
                <a16:creationId xmlns:a16="http://schemas.microsoft.com/office/drawing/2014/main" id="{2DF26FB3-3868-43EA-A875-9F2977F6D8FC}"/>
              </a:ext>
            </a:extLst>
          </p:cNvPr>
          <p:cNvSpPr/>
          <p:nvPr/>
        </p:nvSpPr>
        <p:spPr>
          <a:xfrm>
            <a:off x="4159294" y="5850384"/>
            <a:ext cx="1425642" cy="111233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6" name="Picture 95">
            <a:extLst>
              <a:ext uri="{FF2B5EF4-FFF2-40B4-BE49-F238E27FC236}">
                <a16:creationId xmlns:a16="http://schemas.microsoft.com/office/drawing/2014/main" id="{4E972A1A-0D73-48B7-B21D-3759657ECEE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91410" y="954399"/>
            <a:ext cx="1204882" cy="674734"/>
          </a:xfrm>
          <a:prstGeom prst="rect">
            <a:avLst/>
          </a:prstGeom>
        </p:spPr>
      </p:pic>
      <p:sp>
        <p:nvSpPr>
          <p:cNvPr id="98" name="TextBox 97">
            <a:extLst>
              <a:ext uri="{FF2B5EF4-FFF2-40B4-BE49-F238E27FC236}">
                <a16:creationId xmlns:a16="http://schemas.microsoft.com/office/drawing/2014/main" id="{CF2EF3DF-48F9-47AC-A299-CD9FC76EBBA8}"/>
              </a:ext>
            </a:extLst>
          </p:cNvPr>
          <p:cNvSpPr txBox="1"/>
          <p:nvPr/>
        </p:nvSpPr>
        <p:spPr>
          <a:xfrm>
            <a:off x="5715787" y="1679575"/>
            <a:ext cx="2124171" cy="369332"/>
          </a:xfrm>
          <a:prstGeom prst="rect">
            <a:avLst/>
          </a:prstGeom>
          <a:noFill/>
        </p:spPr>
        <p:txBody>
          <a:bodyPr wrap="none" rtlCol="0">
            <a:spAutoFit/>
          </a:bodyPr>
          <a:lstStyle/>
          <a:p>
            <a:r>
              <a:rPr lang="en-US" dirty="0"/>
              <a:t>v1.G.FBI:TERRORISM</a:t>
            </a:r>
          </a:p>
        </p:txBody>
      </p:sp>
      <p:pic>
        <p:nvPicPr>
          <p:cNvPr id="99" name="Picture 98">
            <a:extLst>
              <a:ext uri="{FF2B5EF4-FFF2-40B4-BE49-F238E27FC236}">
                <a16:creationId xmlns:a16="http://schemas.microsoft.com/office/drawing/2014/main" id="{9478AA36-BBD2-4652-94A6-836D7FE026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17986" y="2308610"/>
            <a:ext cx="1204882" cy="674734"/>
          </a:xfrm>
          <a:prstGeom prst="rect">
            <a:avLst/>
          </a:prstGeom>
        </p:spPr>
      </p:pic>
      <p:sp>
        <p:nvSpPr>
          <p:cNvPr id="100" name="TextBox 99">
            <a:extLst>
              <a:ext uri="{FF2B5EF4-FFF2-40B4-BE49-F238E27FC236}">
                <a16:creationId xmlns:a16="http://schemas.microsoft.com/office/drawing/2014/main" id="{FFD7955C-2290-46B6-8E46-1516E10499E7}"/>
              </a:ext>
            </a:extLst>
          </p:cNvPr>
          <p:cNvSpPr txBox="1"/>
          <p:nvPr/>
        </p:nvSpPr>
        <p:spPr>
          <a:xfrm>
            <a:off x="5691095" y="3070538"/>
            <a:ext cx="2124171" cy="369332"/>
          </a:xfrm>
          <a:prstGeom prst="rect">
            <a:avLst/>
          </a:prstGeom>
          <a:noFill/>
        </p:spPr>
        <p:txBody>
          <a:bodyPr wrap="none" rtlCol="0">
            <a:spAutoFit/>
          </a:bodyPr>
          <a:lstStyle/>
          <a:p>
            <a:r>
              <a:rPr lang="en-US" dirty="0"/>
              <a:t>v1.G.FBI:TERRORISM</a:t>
            </a:r>
          </a:p>
        </p:txBody>
      </p:sp>
      <p:pic>
        <p:nvPicPr>
          <p:cNvPr id="101" name="Picture 100">
            <a:extLst>
              <a:ext uri="{FF2B5EF4-FFF2-40B4-BE49-F238E27FC236}">
                <a16:creationId xmlns:a16="http://schemas.microsoft.com/office/drawing/2014/main" id="{78D01F4E-881C-4C46-94AE-46D9E7106D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0410" y="3514747"/>
            <a:ext cx="1204882" cy="674734"/>
          </a:xfrm>
          <a:prstGeom prst="rect">
            <a:avLst/>
          </a:prstGeom>
        </p:spPr>
      </p:pic>
      <p:sp>
        <p:nvSpPr>
          <p:cNvPr id="102" name="TextBox 101">
            <a:extLst>
              <a:ext uri="{FF2B5EF4-FFF2-40B4-BE49-F238E27FC236}">
                <a16:creationId xmlns:a16="http://schemas.microsoft.com/office/drawing/2014/main" id="{CFCB8821-B3BF-498E-99F1-6B68437C340A}"/>
              </a:ext>
            </a:extLst>
          </p:cNvPr>
          <p:cNvSpPr txBox="1"/>
          <p:nvPr/>
        </p:nvSpPr>
        <p:spPr>
          <a:xfrm>
            <a:off x="5529610" y="4189481"/>
            <a:ext cx="2124171" cy="369332"/>
          </a:xfrm>
          <a:prstGeom prst="rect">
            <a:avLst/>
          </a:prstGeom>
          <a:noFill/>
        </p:spPr>
        <p:txBody>
          <a:bodyPr wrap="none" rtlCol="0">
            <a:spAutoFit/>
          </a:bodyPr>
          <a:lstStyle/>
          <a:p>
            <a:r>
              <a:rPr lang="en-US" dirty="0"/>
              <a:t>v1.G.FBI:TERRORISM</a:t>
            </a:r>
          </a:p>
        </p:txBody>
      </p:sp>
      <p:pic>
        <p:nvPicPr>
          <p:cNvPr id="103" name="Picture 102">
            <a:extLst>
              <a:ext uri="{FF2B5EF4-FFF2-40B4-BE49-F238E27FC236}">
                <a16:creationId xmlns:a16="http://schemas.microsoft.com/office/drawing/2014/main" id="{C46BBD0D-BF5E-4267-ABF6-ABAB2ED42A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2999" y="4668798"/>
            <a:ext cx="1204882" cy="674734"/>
          </a:xfrm>
          <a:prstGeom prst="rect">
            <a:avLst/>
          </a:prstGeom>
        </p:spPr>
      </p:pic>
      <p:sp>
        <p:nvSpPr>
          <p:cNvPr id="104" name="TextBox 103">
            <a:extLst>
              <a:ext uri="{FF2B5EF4-FFF2-40B4-BE49-F238E27FC236}">
                <a16:creationId xmlns:a16="http://schemas.microsoft.com/office/drawing/2014/main" id="{1ED184F3-ED46-4D12-BEF7-437540EDE02D}"/>
              </a:ext>
            </a:extLst>
          </p:cNvPr>
          <p:cNvSpPr txBox="1"/>
          <p:nvPr/>
        </p:nvSpPr>
        <p:spPr>
          <a:xfrm>
            <a:off x="5826108" y="5430726"/>
            <a:ext cx="2124171" cy="369332"/>
          </a:xfrm>
          <a:prstGeom prst="rect">
            <a:avLst/>
          </a:prstGeom>
          <a:noFill/>
        </p:spPr>
        <p:txBody>
          <a:bodyPr wrap="none" rtlCol="0">
            <a:spAutoFit/>
          </a:bodyPr>
          <a:lstStyle/>
          <a:p>
            <a:r>
              <a:rPr lang="en-US" dirty="0"/>
              <a:t>v1.G.FBI:TERRORISM</a:t>
            </a:r>
          </a:p>
        </p:txBody>
      </p:sp>
      <p:pic>
        <p:nvPicPr>
          <p:cNvPr id="105" name="Picture 104">
            <a:extLst>
              <a:ext uri="{FF2B5EF4-FFF2-40B4-BE49-F238E27FC236}">
                <a16:creationId xmlns:a16="http://schemas.microsoft.com/office/drawing/2014/main" id="{936E7080-6DFA-4249-8FB4-30C0F25CFA7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88523" y="5846629"/>
            <a:ext cx="1204882" cy="674734"/>
          </a:xfrm>
          <a:prstGeom prst="rect">
            <a:avLst/>
          </a:prstGeom>
        </p:spPr>
      </p:pic>
      <p:sp>
        <p:nvSpPr>
          <p:cNvPr id="106" name="TextBox 105">
            <a:extLst>
              <a:ext uri="{FF2B5EF4-FFF2-40B4-BE49-F238E27FC236}">
                <a16:creationId xmlns:a16="http://schemas.microsoft.com/office/drawing/2014/main" id="{5A993652-F2A7-43D7-8DA7-AF1669118F95}"/>
              </a:ext>
            </a:extLst>
          </p:cNvPr>
          <p:cNvSpPr txBox="1"/>
          <p:nvPr/>
        </p:nvSpPr>
        <p:spPr>
          <a:xfrm>
            <a:off x="5861632" y="6608557"/>
            <a:ext cx="2124171" cy="369332"/>
          </a:xfrm>
          <a:prstGeom prst="rect">
            <a:avLst/>
          </a:prstGeom>
          <a:noFill/>
        </p:spPr>
        <p:txBody>
          <a:bodyPr wrap="none" rtlCol="0">
            <a:spAutoFit/>
          </a:bodyPr>
          <a:lstStyle/>
          <a:p>
            <a:r>
              <a:rPr lang="en-US" dirty="0"/>
              <a:t>v1.G.FBI:TERRORISM</a:t>
            </a:r>
          </a:p>
        </p:txBody>
      </p:sp>
      <p:cxnSp>
        <p:nvCxnSpPr>
          <p:cNvPr id="108" name="Straight Connector 107">
            <a:extLst>
              <a:ext uri="{FF2B5EF4-FFF2-40B4-BE49-F238E27FC236}">
                <a16:creationId xmlns:a16="http://schemas.microsoft.com/office/drawing/2014/main" id="{95465F28-314A-48D4-85B6-7CA33A68600B}"/>
              </a:ext>
            </a:extLst>
          </p:cNvPr>
          <p:cNvCxnSpPr/>
          <p:nvPr/>
        </p:nvCxnSpPr>
        <p:spPr>
          <a:xfrm flipH="1">
            <a:off x="5493486" y="769216"/>
            <a:ext cx="134941" cy="583934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D9603EB4-A742-44B9-9E27-5DAADF104021}"/>
              </a:ext>
            </a:extLst>
          </p:cNvPr>
          <p:cNvSpPr txBox="1"/>
          <p:nvPr/>
        </p:nvSpPr>
        <p:spPr>
          <a:xfrm>
            <a:off x="-15767" y="2604834"/>
            <a:ext cx="1657826" cy="307777"/>
          </a:xfrm>
          <a:prstGeom prst="rect">
            <a:avLst/>
          </a:prstGeom>
          <a:noFill/>
        </p:spPr>
        <p:txBody>
          <a:bodyPr wrap="none" rtlCol="0">
            <a:spAutoFit/>
          </a:bodyPr>
          <a:lstStyle/>
          <a:p>
            <a:r>
              <a:rPr lang="en-US" sz="1400" dirty="0"/>
              <a:t>HOMIICDIE:KYRSTAL</a:t>
            </a:r>
          </a:p>
        </p:txBody>
      </p:sp>
      <p:cxnSp>
        <p:nvCxnSpPr>
          <p:cNvPr id="111" name="Straight Arrow Connector 110">
            <a:extLst>
              <a:ext uri="{FF2B5EF4-FFF2-40B4-BE49-F238E27FC236}">
                <a16:creationId xmlns:a16="http://schemas.microsoft.com/office/drawing/2014/main" id="{31DA38F9-473B-4832-BC38-AFFAFAD15961}"/>
              </a:ext>
            </a:extLst>
          </p:cNvPr>
          <p:cNvCxnSpPr/>
          <p:nvPr/>
        </p:nvCxnSpPr>
        <p:spPr>
          <a:xfrm flipH="1">
            <a:off x="110614" y="2858976"/>
            <a:ext cx="62669" cy="3650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8793741-DB6A-44BB-94FF-CDCB440351BE}"/>
              </a:ext>
            </a:extLst>
          </p:cNvPr>
          <p:cNvCxnSpPr/>
          <p:nvPr/>
        </p:nvCxnSpPr>
        <p:spPr>
          <a:xfrm flipH="1">
            <a:off x="7612447" y="896065"/>
            <a:ext cx="134941" cy="5839341"/>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71E1F2B8-18B4-41AA-96CF-E1B51CFE7BF0}"/>
              </a:ext>
            </a:extLst>
          </p:cNvPr>
          <p:cNvCxnSpPr/>
          <p:nvPr/>
        </p:nvCxnSpPr>
        <p:spPr>
          <a:xfrm flipH="1">
            <a:off x="10304350" y="879618"/>
            <a:ext cx="134941" cy="583934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D478DC27-0D71-415A-930F-609ECC21F1B4}"/>
              </a:ext>
            </a:extLst>
          </p:cNvPr>
          <p:cNvSpPr/>
          <p:nvPr/>
        </p:nvSpPr>
        <p:spPr>
          <a:xfrm>
            <a:off x="10644814" y="988413"/>
            <a:ext cx="1547186" cy="8182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REDHOUSE</a:t>
            </a:r>
          </a:p>
        </p:txBody>
      </p:sp>
      <p:sp>
        <p:nvSpPr>
          <p:cNvPr id="115" name="Rectangle 114">
            <a:extLst>
              <a:ext uri="{FF2B5EF4-FFF2-40B4-BE49-F238E27FC236}">
                <a16:creationId xmlns:a16="http://schemas.microsoft.com/office/drawing/2014/main" id="{27702338-3353-4FB1-9C0B-5DC4BF6D26F7}"/>
              </a:ext>
            </a:extLst>
          </p:cNvPr>
          <p:cNvSpPr/>
          <p:nvPr/>
        </p:nvSpPr>
        <p:spPr>
          <a:xfrm>
            <a:off x="10572297" y="5824425"/>
            <a:ext cx="1547186" cy="818217"/>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ATOMCLOCK</a:t>
            </a:r>
          </a:p>
        </p:txBody>
      </p:sp>
      <p:sp>
        <p:nvSpPr>
          <p:cNvPr id="116" name="Rectangle 115">
            <a:extLst>
              <a:ext uri="{FF2B5EF4-FFF2-40B4-BE49-F238E27FC236}">
                <a16:creationId xmlns:a16="http://schemas.microsoft.com/office/drawing/2014/main" id="{125F0E5C-3323-42E3-90C2-A59FB658786E}"/>
              </a:ext>
            </a:extLst>
          </p:cNvPr>
          <p:cNvSpPr/>
          <p:nvPr/>
        </p:nvSpPr>
        <p:spPr>
          <a:xfrm>
            <a:off x="10644814" y="4747306"/>
            <a:ext cx="1547186" cy="8182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a:t>
            </a:r>
          </a:p>
        </p:txBody>
      </p:sp>
      <p:cxnSp>
        <p:nvCxnSpPr>
          <p:cNvPr id="117" name="Straight Connector 116">
            <a:extLst>
              <a:ext uri="{FF2B5EF4-FFF2-40B4-BE49-F238E27FC236}">
                <a16:creationId xmlns:a16="http://schemas.microsoft.com/office/drawing/2014/main" id="{3F792F93-BD37-46CF-ADF7-141C2971321F}"/>
              </a:ext>
            </a:extLst>
          </p:cNvPr>
          <p:cNvCxnSpPr/>
          <p:nvPr/>
        </p:nvCxnSpPr>
        <p:spPr>
          <a:xfrm flipH="1">
            <a:off x="4005016" y="803572"/>
            <a:ext cx="134941" cy="583934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87F0CE90-56FF-49DA-AAA1-FB3876D32D09}"/>
              </a:ext>
            </a:extLst>
          </p:cNvPr>
          <p:cNvSpPr/>
          <p:nvPr/>
        </p:nvSpPr>
        <p:spPr>
          <a:xfrm>
            <a:off x="10572297" y="4260797"/>
            <a:ext cx="1547186" cy="3336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MAINSTREET</a:t>
            </a:r>
          </a:p>
        </p:txBody>
      </p:sp>
      <p:cxnSp>
        <p:nvCxnSpPr>
          <p:cNvPr id="3" name="Straight Connector 2">
            <a:extLst>
              <a:ext uri="{FF2B5EF4-FFF2-40B4-BE49-F238E27FC236}">
                <a16:creationId xmlns:a16="http://schemas.microsoft.com/office/drawing/2014/main" id="{B3FD75C0-F68D-4CB0-AC43-E24D519BBCC7}"/>
              </a:ext>
            </a:extLst>
          </p:cNvPr>
          <p:cNvCxnSpPr/>
          <p:nvPr/>
        </p:nvCxnSpPr>
        <p:spPr>
          <a:xfrm flipV="1">
            <a:off x="244162" y="4225705"/>
            <a:ext cx="11731173" cy="147588"/>
          </a:xfrm>
          <a:prstGeom prst="line">
            <a:avLst/>
          </a:prstGeom>
        </p:spPr>
        <p:style>
          <a:lnRef idx="1">
            <a:schemeClr val="accent1"/>
          </a:lnRef>
          <a:fillRef idx="0">
            <a:schemeClr val="accent1"/>
          </a:fillRef>
          <a:effectRef idx="0">
            <a:schemeClr val="accent1"/>
          </a:effectRef>
          <a:fontRef idx="minor">
            <a:schemeClr val="tx1"/>
          </a:fontRef>
        </p:style>
      </p:cxnSp>
      <p:pic>
        <p:nvPicPr>
          <p:cNvPr id="86" name="Picture 85">
            <a:extLst>
              <a:ext uri="{FF2B5EF4-FFF2-40B4-BE49-F238E27FC236}">
                <a16:creationId xmlns:a16="http://schemas.microsoft.com/office/drawing/2014/main" id="{CD12BC6A-CC35-4FFE-9DF9-2151BE35ED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8885" y="4419863"/>
            <a:ext cx="512834" cy="287187"/>
          </a:xfrm>
          <a:prstGeom prst="rect">
            <a:avLst/>
          </a:prstGeom>
        </p:spPr>
      </p:pic>
      <p:pic>
        <p:nvPicPr>
          <p:cNvPr id="95" name="Picture 94">
            <a:extLst>
              <a:ext uri="{FF2B5EF4-FFF2-40B4-BE49-F238E27FC236}">
                <a16:creationId xmlns:a16="http://schemas.microsoft.com/office/drawing/2014/main" id="{EB033E5D-10B1-4366-AE29-A37C297494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9624" y="4325740"/>
            <a:ext cx="308820" cy="308820"/>
          </a:xfrm>
          <a:prstGeom prst="rect">
            <a:avLst/>
          </a:prstGeom>
        </p:spPr>
      </p:pic>
    </p:spTree>
    <p:extLst>
      <p:ext uri="{BB962C8B-B14F-4D97-AF65-F5344CB8AC3E}">
        <p14:creationId xmlns:p14="http://schemas.microsoft.com/office/powerpoint/2010/main" val="9691070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C483691-84E0-4BA0-804D-E8FC9AF71085}"/>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62B301F4-36B0-402D-BFB5-7655D1541E1E}"/>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a:extLst>
              <a:ext uri="{FF2B5EF4-FFF2-40B4-BE49-F238E27FC236}">
                <a16:creationId xmlns:a16="http://schemas.microsoft.com/office/drawing/2014/main" id="{E60F32F5-E52D-42CF-9651-18A5FECF4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0393" y="1038461"/>
            <a:ext cx="1001476" cy="1504951"/>
          </a:xfrm>
          <a:prstGeom prst="rect">
            <a:avLst/>
          </a:prstGeom>
        </p:spPr>
      </p:pic>
      <p:cxnSp>
        <p:nvCxnSpPr>
          <p:cNvPr id="7" name="Straight Connector 6">
            <a:extLst>
              <a:ext uri="{FF2B5EF4-FFF2-40B4-BE49-F238E27FC236}">
                <a16:creationId xmlns:a16="http://schemas.microsoft.com/office/drawing/2014/main" id="{055919F5-396B-461A-8721-96BF86C0E2DE}"/>
              </a:ext>
            </a:extLst>
          </p:cNvPr>
          <p:cNvCxnSpPr/>
          <p:nvPr/>
        </p:nvCxnSpPr>
        <p:spPr>
          <a:xfrm flipV="1">
            <a:off x="2861999" y="883144"/>
            <a:ext cx="1139870" cy="1918773"/>
          </a:xfrm>
          <a:prstGeom prst="line">
            <a:avLst/>
          </a:prstGeom>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D766BA6-989A-44C7-BCF8-5FAF2E3F7DE5}"/>
              </a:ext>
            </a:extLst>
          </p:cNvPr>
          <p:cNvSpPr/>
          <p:nvPr/>
        </p:nvSpPr>
        <p:spPr>
          <a:xfrm>
            <a:off x="3000393" y="979134"/>
            <a:ext cx="1139870" cy="156427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2B67B73-5D28-412D-ABB3-81D9A73D5B03}"/>
              </a:ext>
            </a:extLst>
          </p:cNvPr>
          <p:cNvPicPr>
            <a:picLocks noChangeAspect="1"/>
          </p:cNvPicPr>
          <p:nvPr/>
        </p:nvPicPr>
        <p:blipFill>
          <a:blip r:embed="rId3"/>
          <a:stretch>
            <a:fillRect/>
          </a:stretch>
        </p:blipFill>
        <p:spPr>
          <a:xfrm>
            <a:off x="693921" y="2543412"/>
            <a:ext cx="1127675" cy="346718"/>
          </a:xfrm>
          <a:prstGeom prst="rect">
            <a:avLst/>
          </a:prstGeom>
        </p:spPr>
      </p:pic>
      <p:pic>
        <p:nvPicPr>
          <p:cNvPr id="10" name="Picture 9">
            <a:extLst>
              <a:ext uri="{FF2B5EF4-FFF2-40B4-BE49-F238E27FC236}">
                <a16:creationId xmlns:a16="http://schemas.microsoft.com/office/drawing/2014/main" id="{52E8FD4B-BE3E-457F-B0A5-E73703B3647B}"/>
              </a:ext>
            </a:extLst>
          </p:cNvPr>
          <p:cNvPicPr>
            <a:picLocks noChangeAspect="1"/>
          </p:cNvPicPr>
          <p:nvPr/>
        </p:nvPicPr>
        <p:blipFill>
          <a:blip r:embed="rId4"/>
          <a:stretch>
            <a:fillRect/>
          </a:stretch>
        </p:blipFill>
        <p:spPr>
          <a:xfrm>
            <a:off x="1933126" y="2003583"/>
            <a:ext cx="766281" cy="875329"/>
          </a:xfrm>
          <a:prstGeom prst="rect">
            <a:avLst/>
          </a:prstGeom>
        </p:spPr>
      </p:pic>
      <p:pic>
        <p:nvPicPr>
          <p:cNvPr id="11" name="Picture 10">
            <a:extLst>
              <a:ext uri="{FF2B5EF4-FFF2-40B4-BE49-F238E27FC236}">
                <a16:creationId xmlns:a16="http://schemas.microsoft.com/office/drawing/2014/main" id="{3BD1F819-0C21-4A49-BB82-AA361BB4D5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299" y="1008798"/>
            <a:ext cx="2171700" cy="1504950"/>
          </a:xfrm>
          <a:prstGeom prst="rect">
            <a:avLst/>
          </a:prstGeom>
        </p:spPr>
      </p:pic>
      <p:cxnSp>
        <p:nvCxnSpPr>
          <p:cNvPr id="12" name="Straight Connector 11">
            <a:extLst>
              <a:ext uri="{FF2B5EF4-FFF2-40B4-BE49-F238E27FC236}">
                <a16:creationId xmlns:a16="http://schemas.microsoft.com/office/drawing/2014/main" id="{8F226CEF-7419-4FB3-B895-D25FB0FBF31B}"/>
              </a:ext>
            </a:extLst>
          </p:cNvPr>
          <p:cNvCxnSpPr/>
          <p:nvPr/>
        </p:nvCxnSpPr>
        <p:spPr>
          <a:xfrm>
            <a:off x="499567" y="2716771"/>
            <a:ext cx="2817469"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B49EC08-D8D8-4821-BFED-9C03DF024F61}"/>
              </a:ext>
            </a:extLst>
          </p:cNvPr>
          <p:cNvSpPr/>
          <p:nvPr/>
        </p:nvSpPr>
        <p:spPr>
          <a:xfrm>
            <a:off x="657667" y="2429361"/>
            <a:ext cx="3482593" cy="46732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351D5B1-470A-4EFD-8482-30BF2F5BB61F}"/>
              </a:ext>
            </a:extLst>
          </p:cNvPr>
          <p:cNvSpPr txBox="1"/>
          <p:nvPr/>
        </p:nvSpPr>
        <p:spPr>
          <a:xfrm>
            <a:off x="1087868" y="2526885"/>
            <a:ext cx="2622193" cy="369332"/>
          </a:xfrm>
          <a:prstGeom prst="rect">
            <a:avLst/>
          </a:prstGeom>
          <a:noFill/>
        </p:spPr>
        <p:txBody>
          <a:bodyPr wrap="none" rtlCol="0">
            <a:spAutoFit/>
          </a:bodyPr>
          <a:lstStyle/>
          <a:p>
            <a:r>
              <a:rPr lang="en-US" b="1" dirty="0"/>
              <a:t>IMPORT</a:t>
            </a:r>
            <a:r>
              <a:rPr lang="en-US" dirty="0"/>
              <a:t> </a:t>
            </a:r>
            <a:r>
              <a:rPr lang="en-US" dirty="0" err="1"/>
              <a:t>G.</a:t>
            </a:r>
            <a:r>
              <a:rPr lang="en-US" sz="800" strike="sngStrike" dirty="0" err="1"/>
              <a:t>roth.ibm.damiler.marx</a:t>
            </a:r>
            <a:r>
              <a:rPr lang="en-US" sz="800" strike="sngStrike" dirty="0"/>
              <a:t>(</a:t>
            </a:r>
            <a:r>
              <a:rPr lang="en-US" sz="800" strike="sngStrike" dirty="0" err="1"/>
              <a:t>swanstika</a:t>
            </a:r>
            <a:r>
              <a:rPr lang="en-US" sz="800" strike="sngStrike" dirty="0"/>
              <a:t>)</a:t>
            </a:r>
          </a:p>
        </p:txBody>
      </p:sp>
      <p:pic>
        <p:nvPicPr>
          <p:cNvPr id="15" name="Picture 14">
            <a:extLst>
              <a:ext uri="{FF2B5EF4-FFF2-40B4-BE49-F238E27FC236}">
                <a16:creationId xmlns:a16="http://schemas.microsoft.com/office/drawing/2014/main" id="{2BD01F94-E36F-4EB6-8456-4B167381B0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5864" y="2080812"/>
            <a:ext cx="713397" cy="534359"/>
          </a:xfrm>
          <a:prstGeom prst="rect">
            <a:avLst/>
          </a:prstGeom>
        </p:spPr>
      </p:pic>
      <p:cxnSp>
        <p:nvCxnSpPr>
          <p:cNvPr id="16" name="Straight Connector 15">
            <a:extLst>
              <a:ext uri="{FF2B5EF4-FFF2-40B4-BE49-F238E27FC236}">
                <a16:creationId xmlns:a16="http://schemas.microsoft.com/office/drawing/2014/main" id="{17CEB2EB-BDCD-419D-A4C1-A69AA1B83285}"/>
              </a:ext>
            </a:extLst>
          </p:cNvPr>
          <p:cNvCxnSpPr/>
          <p:nvPr/>
        </p:nvCxnSpPr>
        <p:spPr>
          <a:xfrm>
            <a:off x="2888863" y="1780826"/>
            <a:ext cx="914400" cy="91440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A271EB8-1DB3-4C7B-A185-85B2974FDAB4}"/>
              </a:ext>
            </a:extLst>
          </p:cNvPr>
          <p:cNvSpPr/>
          <p:nvPr/>
        </p:nvSpPr>
        <p:spPr>
          <a:xfrm>
            <a:off x="657667" y="884367"/>
            <a:ext cx="3482593" cy="196035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AA850F3-A185-42B4-8D44-1DE7704D9B59}"/>
              </a:ext>
            </a:extLst>
          </p:cNvPr>
          <p:cNvCxnSpPr/>
          <p:nvPr/>
        </p:nvCxnSpPr>
        <p:spPr>
          <a:xfrm>
            <a:off x="0" y="3047740"/>
            <a:ext cx="11649206" cy="17059"/>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29B7488C-EBA9-4742-89B1-BF13E6E05792}"/>
              </a:ext>
            </a:extLst>
          </p:cNvPr>
          <p:cNvSpPr txBox="1"/>
          <p:nvPr/>
        </p:nvSpPr>
        <p:spPr>
          <a:xfrm>
            <a:off x="1665962" y="3569918"/>
            <a:ext cx="2834750" cy="2585323"/>
          </a:xfrm>
          <a:prstGeom prst="rect">
            <a:avLst/>
          </a:prstGeom>
          <a:noFill/>
        </p:spPr>
        <p:txBody>
          <a:bodyPr wrap="none" rtlCol="0">
            <a:spAutoFit/>
          </a:bodyPr>
          <a:lstStyle/>
          <a:p>
            <a:r>
              <a:rPr lang="en-US" dirty="0" err="1"/>
              <a:t>Englisn</a:t>
            </a:r>
            <a:r>
              <a:rPr lang="en-US" dirty="0"/>
              <a:t>		Religion</a:t>
            </a:r>
          </a:p>
          <a:p>
            <a:r>
              <a:rPr lang="en-US" dirty="0"/>
              <a:t>Deutsch 		Technik</a:t>
            </a:r>
          </a:p>
          <a:p>
            <a:r>
              <a:rPr lang="en-US" dirty="0" err="1"/>
              <a:t>Mathtematik</a:t>
            </a:r>
            <a:endParaRPr lang="en-US" dirty="0"/>
          </a:p>
          <a:p>
            <a:r>
              <a:rPr lang="en-US" dirty="0"/>
              <a:t>Sport</a:t>
            </a:r>
          </a:p>
          <a:p>
            <a:r>
              <a:rPr lang="en-US" dirty="0" err="1"/>
              <a:t>Infomatik</a:t>
            </a:r>
            <a:endParaRPr lang="en-US" dirty="0"/>
          </a:p>
          <a:p>
            <a:r>
              <a:rPr lang="en-US" dirty="0" err="1"/>
              <a:t>Chemie</a:t>
            </a:r>
            <a:endParaRPr lang="en-US" dirty="0"/>
          </a:p>
          <a:p>
            <a:r>
              <a:rPr lang="en-US" dirty="0" err="1"/>
              <a:t>Biologie</a:t>
            </a:r>
            <a:endParaRPr lang="en-US" dirty="0"/>
          </a:p>
          <a:p>
            <a:r>
              <a:rPr lang="en-US" dirty="0"/>
              <a:t>Physic</a:t>
            </a:r>
          </a:p>
          <a:p>
            <a:r>
              <a:rPr lang="en-US" dirty="0" err="1"/>
              <a:t>Gemeinschaftkund</a:t>
            </a:r>
            <a:endParaRPr lang="en-US" dirty="0"/>
          </a:p>
        </p:txBody>
      </p:sp>
      <p:pic>
        <p:nvPicPr>
          <p:cNvPr id="19" name="Picture 18">
            <a:extLst>
              <a:ext uri="{FF2B5EF4-FFF2-40B4-BE49-F238E27FC236}">
                <a16:creationId xmlns:a16="http://schemas.microsoft.com/office/drawing/2014/main" id="{DAA167EF-0479-4786-A1B2-4B331C946E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46287" y="3267822"/>
            <a:ext cx="549713" cy="826072"/>
          </a:xfrm>
          <a:prstGeom prst="rect">
            <a:avLst/>
          </a:prstGeom>
        </p:spPr>
      </p:pic>
      <p:sp>
        <p:nvSpPr>
          <p:cNvPr id="22" name="Rectangle 21">
            <a:extLst>
              <a:ext uri="{FF2B5EF4-FFF2-40B4-BE49-F238E27FC236}">
                <a16:creationId xmlns:a16="http://schemas.microsoft.com/office/drawing/2014/main" id="{4E4170AC-4C61-419E-A494-4BC9BB1BBA0D}"/>
              </a:ext>
            </a:extLst>
          </p:cNvPr>
          <p:cNvSpPr/>
          <p:nvPr/>
        </p:nvSpPr>
        <p:spPr>
          <a:xfrm>
            <a:off x="1604767" y="3348964"/>
            <a:ext cx="3105666" cy="286133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AD47E4BC-120D-4AE1-8EA1-0E3E2A837E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00712" y="3117740"/>
            <a:ext cx="1026970" cy="683402"/>
          </a:xfrm>
          <a:prstGeom prst="rect">
            <a:avLst/>
          </a:prstGeom>
        </p:spPr>
      </p:pic>
      <p:pic>
        <p:nvPicPr>
          <p:cNvPr id="26" name="Picture 25">
            <a:extLst>
              <a:ext uri="{FF2B5EF4-FFF2-40B4-BE49-F238E27FC236}">
                <a16:creationId xmlns:a16="http://schemas.microsoft.com/office/drawing/2014/main" id="{4A2FA3B9-B611-4878-A2CF-AB3559C1888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8713" y="4619275"/>
            <a:ext cx="1052957" cy="1052957"/>
          </a:xfrm>
          <a:prstGeom prst="rect">
            <a:avLst/>
          </a:prstGeom>
        </p:spPr>
      </p:pic>
      <p:pic>
        <p:nvPicPr>
          <p:cNvPr id="28" name="Picture 27">
            <a:extLst>
              <a:ext uri="{FF2B5EF4-FFF2-40B4-BE49-F238E27FC236}">
                <a16:creationId xmlns:a16="http://schemas.microsoft.com/office/drawing/2014/main" id="{2D185E81-BEC6-43AB-AE24-5E20B28414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1864" y="3590795"/>
            <a:ext cx="959413" cy="1007603"/>
          </a:xfrm>
          <a:prstGeom prst="rect">
            <a:avLst/>
          </a:prstGeom>
        </p:spPr>
      </p:pic>
      <p:pic>
        <p:nvPicPr>
          <p:cNvPr id="30" name="Picture 29">
            <a:extLst>
              <a:ext uri="{FF2B5EF4-FFF2-40B4-BE49-F238E27FC236}">
                <a16:creationId xmlns:a16="http://schemas.microsoft.com/office/drawing/2014/main" id="{D79DF6F5-A363-48C3-BE65-23069C88D4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1207" y="3107786"/>
            <a:ext cx="830327" cy="416473"/>
          </a:xfrm>
          <a:prstGeom prst="rect">
            <a:avLst/>
          </a:prstGeom>
        </p:spPr>
      </p:pic>
      <p:pic>
        <p:nvPicPr>
          <p:cNvPr id="21" name="Picture 20">
            <a:extLst>
              <a:ext uri="{FF2B5EF4-FFF2-40B4-BE49-F238E27FC236}">
                <a16:creationId xmlns:a16="http://schemas.microsoft.com/office/drawing/2014/main" id="{6A40AA89-1DFA-4729-85CB-9903027FE3C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068458" y="3793202"/>
            <a:ext cx="1102850" cy="826073"/>
          </a:xfrm>
          <a:prstGeom prst="rect">
            <a:avLst/>
          </a:prstGeom>
        </p:spPr>
      </p:pic>
      <p:sp>
        <p:nvSpPr>
          <p:cNvPr id="31" name="Rectangle 30">
            <a:extLst>
              <a:ext uri="{FF2B5EF4-FFF2-40B4-BE49-F238E27FC236}">
                <a16:creationId xmlns:a16="http://schemas.microsoft.com/office/drawing/2014/main" id="{0AF3DA64-88AF-4A82-B0E3-86F08341CC6D}"/>
              </a:ext>
            </a:extLst>
          </p:cNvPr>
          <p:cNvSpPr/>
          <p:nvPr/>
        </p:nvSpPr>
        <p:spPr>
          <a:xfrm>
            <a:off x="4494493" y="3122667"/>
            <a:ext cx="1597685" cy="151466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1C037DE1-1505-480A-915E-0C46E8E45DB8}"/>
              </a:ext>
            </a:extLst>
          </p:cNvPr>
          <p:cNvCxnSpPr/>
          <p:nvPr/>
        </p:nvCxnSpPr>
        <p:spPr>
          <a:xfrm flipV="1">
            <a:off x="4619883" y="3135789"/>
            <a:ext cx="926404" cy="1260847"/>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BE22A48-C140-444E-8AC4-09529479F577}"/>
              </a:ext>
            </a:extLst>
          </p:cNvPr>
          <p:cNvCxnSpPr>
            <a:cxnSpLocks/>
          </p:cNvCxnSpPr>
          <p:nvPr/>
        </p:nvCxnSpPr>
        <p:spPr>
          <a:xfrm flipV="1">
            <a:off x="4772283" y="3429000"/>
            <a:ext cx="1129639" cy="112003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08C471E-ED4B-4BF8-A644-CBC5DB9CA8FC}"/>
              </a:ext>
            </a:extLst>
          </p:cNvPr>
          <p:cNvCxnSpPr/>
          <p:nvPr/>
        </p:nvCxnSpPr>
        <p:spPr>
          <a:xfrm flipH="1" flipV="1">
            <a:off x="4140260" y="3989018"/>
            <a:ext cx="256376" cy="407618"/>
          </a:xfrm>
          <a:prstGeom prst="line">
            <a:avLst/>
          </a:prstGeom>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21DC80A2-93CA-4B1D-BA70-152383B71548}"/>
              </a:ext>
            </a:extLst>
          </p:cNvPr>
          <p:cNvSpPr/>
          <p:nvPr/>
        </p:nvSpPr>
        <p:spPr>
          <a:xfrm>
            <a:off x="655915" y="3075663"/>
            <a:ext cx="5546581" cy="259656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8D90E92-4B48-4D6C-87B4-C78298079B7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587893" y="3550230"/>
            <a:ext cx="2619375" cy="1743075"/>
          </a:xfrm>
          <a:prstGeom prst="rect">
            <a:avLst/>
          </a:prstGeom>
        </p:spPr>
      </p:pic>
      <p:pic>
        <p:nvPicPr>
          <p:cNvPr id="25" name="Picture 24">
            <a:extLst>
              <a:ext uri="{FF2B5EF4-FFF2-40B4-BE49-F238E27FC236}">
                <a16:creationId xmlns:a16="http://schemas.microsoft.com/office/drawing/2014/main" id="{6334ADE7-E211-478F-8C2B-E776B1CA928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17070" y="4619275"/>
            <a:ext cx="1013957" cy="526478"/>
          </a:xfrm>
          <a:prstGeom prst="rect">
            <a:avLst/>
          </a:prstGeom>
        </p:spPr>
      </p:pic>
      <p:sp>
        <p:nvSpPr>
          <p:cNvPr id="27" name="Rectangle 26">
            <a:extLst>
              <a:ext uri="{FF2B5EF4-FFF2-40B4-BE49-F238E27FC236}">
                <a16:creationId xmlns:a16="http://schemas.microsoft.com/office/drawing/2014/main" id="{F9233791-8E8A-4C2F-84EE-DAA9C764B7E8}"/>
              </a:ext>
            </a:extLst>
          </p:cNvPr>
          <p:cNvSpPr/>
          <p:nvPr/>
        </p:nvSpPr>
        <p:spPr>
          <a:xfrm>
            <a:off x="10906699" y="3135789"/>
            <a:ext cx="1285301" cy="665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GAS</a:t>
            </a:r>
          </a:p>
        </p:txBody>
      </p:sp>
      <p:sp>
        <p:nvSpPr>
          <p:cNvPr id="29" name="TextBox 28">
            <a:extLst>
              <a:ext uri="{FF2B5EF4-FFF2-40B4-BE49-F238E27FC236}">
                <a16:creationId xmlns:a16="http://schemas.microsoft.com/office/drawing/2014/main" id="{924BDAC3-FA5D-41EB-AE3E-D9F21754D406}"/>
              </a:ext>
            </a:extLst>
          </p:cNvPr>
          <p:cNvSpPr txBox="1"/>
          <p:nvPr/>
        </p:nvSpPr>
        <p:spPr>
          <a:xfrm>
            <a:off x="6300353" y="3237389"/>
            <a:ext cx="2024913" cy="369332"/>
          </a:xfrm>
          <a:prstGeom prst="rect">
            <a:avLst/>
          </a:prstGeom>
          <a:noFill/>
        </p:spPr>
        <p:txBody>
          <a:bodyPr wrap="none" rtlCol="0">
            <a:spAutoFit/>
          </a:bodyPr>
          <a:lstStyle/>
          <a:p>
            <a:r>
              <a:rPr lang="en-US" dirty="0"/>
              <a:t>1996  7:PM – 11PM</a:t>
            </a:r>
          </a:p>
        </p:txBody>
      </p:sp>
      <p:pic>
        <p:nvPicPr>
          <p:cNvPr id="34" name="Picture 33">
            <a:extLst>
              <a:ext uri="{FF2B5EF4-FFF2-40B4-BE49-F238E27FC236}">
                <a16:creationId xmlns:a16="http://schemas.microsoft.com/office/drawing/2014/main" id="{933E8E9E-A966-4BA8-B496-214EC6BF71F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98993" y="5785999"/>
            <a:ext cx="587344" cy="426550"/>
          </a:xfrm>
          <a:prstGeom prst="rect">
            <a:avLst/>
          </a:prstGeom>
        </p:spPr>
      </p:pic>
      <p:pic>
        <p:nvPicPr>
          <p:cNvPr id="37" name="Picture 36">
            <a:extLst>
              <a:ext uri="{FF2B5EF4-FFF2-40B4-BE49-F238E27FC236}">
                <a16:creationId xmlns:a16="http://schemas.microsoft.com/office/drawing/2014/main" id="{FFDE3CA6-595E-47CC-B0F5-67259C4D49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28985" y="5031370"/>
            <a:ext cx="590725" cy="431252"/>
          </a:xfrm>
          <a:prstGeom prst="rect">
            <a:avLst/>
          </a:prstGeom>
        </p:spPr>
      </p:pic>
      <p:sp>
        <p:nvSpPr>
          <p:cNvPr id="40" name="TextBox 39">
            <a:extLst>
              <a:ext uri="{FF2B5EF4-FFF2-40B4-BE49-F238E27FC236}">
                <a16:creationId xmlns:a16="http://schemas.microsoft.com/office/drawing/2014/main" id="{AB6AD858-9A2A-4570-BA47-7FBCFED5D2C7}"/>
              </a:ext>
            </a:extLst>
          </p:cNvPr>
          <p:cNvSpPr txBox="1"/>
          <p:nvPr/>
        </p:nvSpPr>
        <p:spPr>
          <a:xfrm>
            <a:off x="9631644" y="4659895"/>
            <a:ext cx="2556790" cy="369332"/>
          </a:xfrm>
          <a:prstGeom prst="rect">
            <a:avLst/>
          </a:prstGeom>
          <a:noFill/>
        </p:spPr>
        <p:txBody>
          <a:bodyPr wrap="none" rtlCol="0">
            <a:spAutoFit/>
          </a:bodyPr>
          <a:lstStyle/>
          <a:p>
            <a:r>
              <a:rPr lang="en-US" dirty="0" err="1"/>
              <a:t>HOMCIE:LKYSTL:WWI.</a:t>
            </a:r>
            <a:r>
              <a:rPr lang="en-US" sz="800" strike="sngStrike" dirty="0" err="1"/>
              <a:t>tootsie</a:t>
            </a:r>
            <a:endParaRPr lang="en-US" sz="800" strike="sngStrike" dirty="0"/>
          </a:p>
        </p:txBody>
      </p:sp>
      <p:pic>
        <p:nvPicPr>
          <p:cNvPr id="46" name="Picture 45">
            <a:extLst>
              <a:ext uri="{FF2B5EF4-FFF2-40B4-BE49-F238E27FC236}">
                <a16:creationId xmlns:a16="http://schemas.microsoft.com/office/drawing/2014/main" id="{3C577A38-9F56-4163-82A4-3C5177E4BA7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901587" y="5017843"/>
            <a:ext cx="1040698" cy="618697"/>
          </a:xfrm>
          <a:prstGeom prst="rect">
            <a:avLst/>
          </a:prstGeom>
        </p:spPr>
      </p:pic>
      <p:pic>
        <p:nvPicPr>
          <p:cNvPr id="48" name="Picture 47">
            <a:extLst>
              <a:ext uri="{FF2B5EF4-FFF2-40B4-BE49-F238E27FC236}">
                <a16:creationId xmlns:a16="http://schemas.microsoft.com/office/drawing/2014/main" id="{BB06088A-C07D-4C7C-BE1B-624B6C0230A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794015" y="4990058"/>
            <a:ext cx="1100142" cy="685652"/>
          </a:xfrm>
          <a:prstGeom prst="rect">
            <a:avLst/>
          </a:prstGeom>
        </p:spPr>
      </p:pic>
      <p:cxnSp>
        <p:nvCxnSpPr>
          <p:cNvPr id="44" name="Straight Connector 43">
            <a:extLst>
              <a:ext uri="{FF2B5EF4-FFF2-40B4-BE49-F238E27FC236}">
                <a16:creationId xmlns:a16="http://schemas.microsoft.com/office/drawing/2014/main" id="{EE5C5628-B603-4BBB-9E70-E12EB80DEC03}"/>
              </a:ext>
            </a:extLst>
          </p:cNvPr>
          <p:cNvCxnSpPr>
            <a:cxnSpLocks/>
          </p:cNvCxnSpPr>
          <p:nvPr/>
        </p:nvCxnSpPr>
        <p:spPr>
          <a:xfrm flipV="1">
            <a:off x="9592665" y="4990058"/>
            <a:ext cx="2599335" cy="786735"/>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BAB63CA-048E-4259-8249-147F23F72F64}"/>
              </a:ext>
            </a:extLst>
          </p:cNvPr>
          <p:cNvCxnSpPr>
            <a:cxnSpLocks/>
          </p:cNvCxnSpPr>
          <p:nvPr/>
        </p:nvCxnSpPr>
        <p:spPr>
          <a:xfrm flipV="1">
            <a:off x="8494347" y="4899937"/>
            <a:ext cx="2599335" cy="78673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F9D6CF49-F70C-4AC7-9E8D-21173481FEF6}"/>
              </a:ext>
            </a:extLst>
          </p:cNvPr>
          <p:cNvSpPr/>
          <p:nvPr/>
        </p:nvSpPr>
        <p:spPr>
          <a:xfrm>
            <a:off x="9794015" y="5029227"/>
            <a:ext cx="2233957" cy="64300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3DB5A764-2CC3-4504-A5AA-BB67D5C38E36}"/>
              </a:ext>
            </a:extLst>
          </p:cNvPr>
          <p:cNvSpPr txBox="1"/>
          <p:nvPr/>
        </p:nvSpPr>
        <p:spPr>
          <a:xfrm>
            <a:off x="9380232" y="4483127"/>
            <a:ext cx="1927707" cy="369332"/>
          </a:xfrm>
          <a:prstGeom prst="rect">
            <a:avLst/>
          </a:prstGeom>
          <a:noFill/>
        </p:spPr>
        <p:txBody>
          <a:bodyPr wrap="none" rtlCol="0">
            <a:spAutoFit/>
          </a:bodyPr>
          <a:lstStyle/>
          <a:p>
            <a:r>
              <a:rPr lang="en-US" dirty="0"/>
              <a:t>MLK.NURBERTAILS</a:t>
            </a:r>
          </a:p>
        </p:txBody>
      </p:sp>
      <p:cxnSp>
        <p:nvCxnSpPr>
          <p:cNvPr id="55" name="Straight Connector 54">
            <a:extLst>
              <a:ext uri="{FF2B5EF4-FFF2-40B4-BE49-F238E27FC236}">
                <a16:creationId xmlns:a16="http://schemas.microsoft.com/office/drawing/2014/main" id="{A573B489-F464-4504-BFC0-FB3D1E781267}"/>
              </a:ext>
            </a:extLst>
          </p:cNvPr>
          <p:cNvCxnSpPr/>
          <p:nvPr/>
        </p:nvCxnSpPr>
        <p:spPr>
          <a:xfrm flipV="1">
            <a:off x="7858013" y="4688522"/>
            <a:ext cx="1550605" cy="327873"/>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8677606F-0147-4D26-9658-0754C35281D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71502" y="4320216"/>
            <a:ext cx="542455" cy="556364"/>
          </a:xfrm>
          <a:prstGeom prst="rect">
            <a:avLst/>
          </a:prstGeom>
        </p:spPr>
      </p:pic>
      <p:pic>
        <p:nvPicPr>
          <p:cNvPr id="59" name="Picture 58">
            <a:extLst>
              <a:ext uri="{FF2B5EF4-FFF2-40B4-BE49-F238E27FC236}">
                <a16:creationId xmlns:a16="http://schemas.microsoft.com/office/drawing/2014/main" id="{ADD1E979-801C-41C0-8411-F7AF54F955C2}"/>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408618" y="6348091"/>
            <a:ext cx="648365" cy="450722"/>
          </a:xfrm>
          <a:prstGeom prst="rect">
            <a:avLst/>
          </a:prstGeom>
        </p:spPr>
      </p:pic>
      <p:pic>
        <p:nvPicPr>
          <p:cNvPr id="61" name="Picture 60">
            <a:extLst>
              <a:ext uri="{FF2B5EF4-FFF2-40B4-BE49-F238E27FC236}">
                <a16:creationId xmlns:a16="http://schemas.microsoft.com/office/drawing/2014/main" id="{36F25F35-3E27-4FA8-9EDB-29EAA586233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377889" y="5833247"/>
            <a:ext cx="1101190" cy="799724"/>
          </a:xfrm>
          <a:prstGeom prst="rect">
            <a:avLst/>
          </a:prstGeom>
        </p:spPr>
      </p:pic>
      <p:sp>
        <p:nvSpPr>
          <p:cNvPr id="62" name="Rectangle 61">
            <a:extLst>
              <a:ext uri="{FF2B5EF4-FFF2-40B4-BE49-F238E27FC236}">
                <a16:creationId xmlns:a16="http://schemas.microsoft.com/office/drawing/2014/main" id="{2C115710-44CD-4887-93D1-55379C51F346}"/>
              </a:ext>
            </a:extLst>
          </p:cNvPr>
          <p:cNvSpPr/>
          <p:nvPr/>
        </p:nvSpPr>
        <p:spPr>
          <a:xfrm>
            <a:off x="6367674" y="3562810"/>
            <a:ext cx="5660298" cy="324400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05490BFE-C0AF-41DE-A6CE-529BEA28CE8B}"/>
              </a:ext>
            </a:extLst>
          </p:cNvPr>
          <p:cNvCxnSpPr/>
          <p:nvPr/>
        </p:nvCxnSpPr>
        <p:spPr>
          <a:xfrm>
            <a:off x="9423584" y="4876580"/>
            <a:ext cx="496126" cy="1756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367397A-34F7-4762-A574-74A2DA6E2591}"/>
              </a:ext>
            </a:extLst>
          </p:cNvPr>
          <p:cNvCxnSpPr/>
          <p:nvPr/>
        </p:nvCxnSpPr>
        <p:spPr>
          <a:xfrm flipH="1" flipV="1">
            <a:off x="8450390" y="5462622"/>
            <a:ext cx="3505966" cy="115703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9361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459541" y="1750528"/>
            <a:ext cx="354437" cy="475018"/>
          </a:xfrm>
          <a:prstGeom prst="rect">
            <a:avLst/>
          </a:prstGeom>
        </p:spPr>
      </p:pic>
      <p:sp>
        <p:nvSpPr>
          <p:cNvPr id="7" name="TextBox 6"/>
          <p:cNvSpPr txBox="1"/>
          <p:nvPr/>
        </p:nvSpPr>
        <p:spPr>
          <a:xfrm>
            <a:off x="142293" y="2153770"/>
            <a:ext cx="1063112" cy="246221"/>
          </a:xfrm>
          <a:prstGeom prst="rect">
            <a:avLst/>
          </a:prstGeom>
          <a:noFill/>
        </p:spPr>
        <p:txBody>
          <a:bodyPr wrap="none" rtlCol="0">
            <a:spAutoFit/>
          </a:bodyPr>
          <a:lstStyle/>
          <a:p>
            <a:r>
              <a:rPr lang="en-US" sz="1000" strike="sngStrike" dirty="0"/>
              <a:t>Thomas-is-dieter</a:t>
            </a:r>
          </a:p>
        </p:txBody>
      </p:sp>
      <p:sp>
        <p:nvSpPr>
          <p:cNvPr id="9" name="Rectangle 8"/>
          <p:cNvSpPr/>
          <p:nvPr/>
        </p:nvSpPr>
        <p:spPr>
          <a:xfrm>
            <a:off x="3375498" y="1393648"/>
            <a:ext cx="311285" cy="58106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686783" y="1393648"/>
            <a:ext cx="1527243" cy="5810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3871609" y="1482491"/>
            <a:ext cx="1004955" cy="369332"/>
          </a:xfrm>
          <a:prstGeom prst="rect">
            <a:avLst/>
          </a:prstGeom>
          <a:noFill/>
        </p:spPr>
        <p:txBody>
          <a:bodyPr wrap="none" rtlCol="0">
            <a:spAutoFit/>
          </a:bodyPr>
          <a:lstStyle/>
          <a:p>
            <a:r>
              <a:rPr lang="en-US" dirty="0"/>
              <a:t>SFO-MIA</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063" y="1393647"/>
            <a:ext cx="792913" cy="581067"/>
          </a:xfrm>
          <a:prstGeom prst="rect">
            <a:avLst/>
          </a:prstGeom>
        </p:spPr>
      </p:pic>
      <p:cxnSp>
        <p:nvCxnSpPr>
          <p:cNvPr id="14" name="Straight Connector 13"/>
          <p:cNvCxnSpPr/>
          <p:nvPr/>
        </p:nvCxnSpPr>
        <p:spPr>
          <a:xfrm>
            <a:off x="2460787" y="1208982"/>
            <a:ext cx="681557" cy="768485"/>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3260" y="708307"/>
            <a:ext cx="4218142" cy="646331"/>
          </a:xfrm>
          <a:prstGeom prst="rect">
            <a:avLst/>
          </a:prstGeom>
          <a:noFill/>
        </p:spPr>
        <p:txBody>
          <a:bodyPr wrap="none" rtlCol="0">
            <a:spAutoFit/>
          </a:bodyPr>
          <a:lstStyle/>
          <a:p>
            <a:r>
              <a:rPr lang="en-US" sz="3600" b="1" dirty="0"/>
              <a:t>FBI:TERRORISM</a:t>
            </a:r>
            <a:r>
              <a:rPr lang="en-US" sz="3600" b="1" dirty="0">
                <a:sym typeface="Wingdings" panose="05000000000000000000" pitchFamily="2" charset="2"/>
              </a:rPr>
              <a:t>:9/11</a:t>
            </a:r>
            <a:endParaRPr lang="en-US" sz="3600" b="1" dirty="0"/>
          </a:p>
        </p:txBody>
      </p:sp>
      <p:sp>
        <p:nvSpPr>
          <p:cNvPr id="17" name="TextBox 16"/>
          <p:cNvSpPr txBox="1"/>
          <p:nvPr/>
        </p:nvSpPr>
        <p:spPr>
          <a:xfrm>
            <a:off x="3658484" y="1176865"/>
            <a:ext cx="652743" cy="369332"/>
          </a:xfrm>
          <a:prstGeom prst="rect">
            <a:avLst/>
          </a:prstGeom>
          <a:noFill/>
        </p:spPr>
        <p:txBody>
          <a:bodyPr wrap="none" rtlCol="0">
            <a:spAutoFit/>
          </a:bodyPr>
          <a:lstStyle/>
          <a:p>
            <a:r>
              <a:rPr lang="en-US" dirty="0"/>
              <a:t>2008</a:t>
            </a:r>
          </a:p>
        </p:txBody>
      </p:sp>
      <p:pic>
        <p:nvPicPr>
          <p:cNvPr id="18" name="Picture 1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139989" y="1761810"/>
            <a:ext cx="199084" cy="199973"/>
          </a:xfrm>
          <a:prstGeom prst="rect">
            <a:avLst/>
          </a:prstGeom>
        </p:spPr>
      </p:pic>
      <p:sp>
        <p:nvSpPr>
          <p:cNvPr id="19" name="TextBox 18"/>
          <p:cNvSpPr txBox="1"/>
          <p:nvPr/>
        </p:nvSpPr>
        <p:spPr>
          <a:xfrm>
            <a:off x="2460787" y="1620448"/>
            <a:ext cx="1003801" cy="215444"/>
          </a:xfrm>
          <a:prstGeom prst="rect">
            <a:avLst/>
          </a:prstGeom>
          <a:noFill/>
        </p:spPr>
        <p:txBody>
          <a:bodyPr wrap="none" rtlCol="0">
            <a:spAutoFit/>
          </a:bodyPr>
          <a:lstStyle/>
          <a:p>
            <a:r>
              <a:rPr lang="en-US" sz="800" dirty="0"/>
              <a:t>V2:FBI:KIDNAPPING</a:t>
            </a:r>
          </a:p>
        </p:txBody>
      </p:sp>
      <p:sp>
        <p:nvSpPr>
          <p:cNvPr id="15" name="Rectangle 14">
            <a:extLst>
              <a:ext uri="{FF2B5EF4-FFF2-40B4-BE49-F238E27FC236}">
                <a16:creationId xmlns:a16="http://schemas.microsoft.com/office/drawing/2014/main" id="{8544DD02-1DA5-4814-8822-A844DA9809AA}"/>
              </a:ext>
            </a:extLst>
          </p:cNvPr>
          <p:cNvSpPr/>
          <p:nvPr/>
        </p:nvSpPr>
        <p:spPr>
          <a:xfrm>
            <a:off x="2548090" y="1378688"/>
            <a:ext cx="769107" cy="59557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a:stCxn id="15" idx="2"/>
          </p:cNvCxnSpPr>
          <p:nvPr/>
        </p:nvCxnSpPr>
        <p:spPr>
          <a:xfrm flipV="1">
            <a:off x="2932644" y="1835445"/>
            <a:ext cx="396456" cy="1388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8629931" y="1152940"/>
            <a:ext cx="56744" cy="555298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5936670" y="1315452"/>
            <a:ext cx="1758800" cy="646331"/>
          </a:xfrm>
          <a:prstGeom prst="rect">
            <a:avLst/>
          </a:prstGeom>
        </p:spPr>
        <p:txBody>
          <a:bodyPr wrap="square">
            <a:spAutoFit/>
          </a:bodyPr>
          <a:lstStyle/>
          <a:p>
            <a:r>
              <a:rPr lang="en-US" dirty="0"/>
              <a:t>Ubaid </a:t>
            </a:r>
            <a:r>
              <a:rPr lang="en-US" dirty="0" err="1"/>
              <a:t>lowes</a:t>
            </a:r>
            <a:r>
              <a:rPr lang="en-US" dirty="0"/>
              <a:t> </a:t>
            </a:r>
            <a:r>
              <a:rPr lang="en-US" dirty="0" err="1"/>
              <a:t>cybersource</a:t>
            </a:r>
            <a:endParaRPr lang="en-US" dirty="0"/>
          </a:p>
        </p:txBody>
      </p:sp>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08814" y="1368145"/>
            <a:ext cx="382435" cy="625444"/>
          </a:xfrm>
          <a:prstGeom prst="rect">
            <a:avLst/>
          </a:prstGeom>
        </p:spPr>
      </p:pic>
      <p:sp>
        <p:nvSpPr>
          <p:cNvPr id="44" name="Rectangle 43">
            <a:extLst>
              <a:ext uri="{FF2B5EF4-FFF2-40B4-BE49-F238E27FC236}">
                <a16:creationId xmlns:a16="http://schemas.microsoft.com/office/drawing/2014/main" id="{8544DD02-1DA5-4814-8822-A844DA9809AA}"/>
              </a:ext>
            </a:extLst>
          </p:cNvPr>
          <p:cNvSpPr/>
          <p:nvPr/>
        </p:nvSpPr>
        <p:spPr>
          <a:xfrm>
            <a:off x="2101808" y="1351294"/>
            <a:ext cx="421402" cy="63366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V="1">
            <a:off x="2192331" y="1439007"/>
            <a:ext cx="406787" cy="48028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405852" y="2078295"/>
            <a:ext cx="311285" cy="58106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3717137" y="2078295"/>
            <a:ext cx="1527243" cy="5810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3901963" y="2167138"/>
            <a:ext cx="1004955" cy="369332"/>
          </a:xfrm>
          <a:prstGeom prst="rect">
            <a:avLst/>
          </a:prstGeom>
          <a:noFill/>
        </p:spPr>
        <p:txBody>
          <a:bodyPr wrap="none" rtlCol="0">
            <a:spAutoFit/>
          </a:bodyPr>
          <a:lstStyle/>
          <a:p>
            <a:r>
              <a:rPr lang="en-US" dirty="0"/>
              <a:t>MIA-SFO</a:t>
            </a:r>
          </a:p>
        </p:txBody>
      </p:sp>
      <p:sp>
        <p:nvSpPr>
          <p:cNvPr id="52" name="TextBox 51"/>
          <p:cNvSpPr txBox="1"/>
          <p:nvPr/>
        </p:nvSpPr>
        <p:spPr>
          <a:xfrm>
            <a:off x="5805836" y="1186062"/>
            <a:ext cx="652743" cy="369332"/>
          </a:xfrm>
          <a:prstGeom prst="rect">
            <a:avLst/>
          </a:prstGeom>
          <a:noFill/>
        </p:spPr>
        <p:txBody>
          <a:bodyPr wrap="none" rtlCol="0">
            <a:spAutoFit/>
          </a:bodyPr>
          <a:lstStyle/>
          <a:p>
            <a:r>
              <a:rPr lang="en-US" dirty="0"/>
              <a:t>2010</a:t>
            </a:r>
          </a:p>
        </p:txBody>
      </p:sp>
      <p:sp>
        <p:nvSpPr>
          <p:cNvPr id="53" name="Rectangle 52">
            <a:extLst>
              <a:ext uri="{FF2B5EF4-FFF2-40B4-BE49-F238E27FC236}">
                <a16:creationId xmlns:a16="http://schemas.microsoft.com/office/drawing/2014/main" id="{8544DD02-1DA5-4814-8822-A844DA9809AA}"/>
              </a:ext>
            </a:extLst>
          </p:cNvPr>
          <p:cNvSpPr/>
          <p:nvPr/>
        </p:nvSpPr>
        <p:spPr>
          <a:xfrm>
            <a:off x="5997524" y="1366204"/>
            <a:ext cx="1328360" cy="59557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flipV="1">
            <a:off x="5997524" y="1393647"/>
            <a:ext cx="1142578" cy="458176"/>
          </a:xfrm>
          <a:prstGeom prst="line">
            <a:avLst/>
          </a:prstGeom>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0764" y="1372985"/>
            <a:ext cx="588343" cy="588343"/>
          </a:xfrm>
          <a:prstGeom prst="rect">
            <a:avLst/>
          </a:prstGeom>
        </p:spPr>
      </p:pic>
      <p:sp>
        <p:nvSpPr>
          <p:cNvPr id="57" name="Rectangle 56">
            <a:extLst>
              <a:ext uri="{FF2B5EF4-FFF2-40B4-BE49-F238E27FC236}">
                <a16:creationId xmlns:a16="http://schemas.microsoft.com/office/drawing/2014/main" id="{8544DD02-1DA5-4814-8822-A844DA9809AA}"/>
              </a:ext>
            </a:extLst>
          </p:cNvPr>
          <p:cNvSpPr/>
          <p:nvPr/>
        </p:nvSpPr>
        <p:spPr>
          <a:xfrm>
            <a:off x="1453295" y="1359923"/>
            <a:ext cx="578806" cy="59557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Connector 57"/>
          <p:cNvCxnSpPr/>
          <p:nvPr/>
        </p:nvCxnSpPr>
        <p:spPr>
          <a:xfrm flipV="1">
            <a:off x="1596803" y="1408984"/>
            <a:ext cx="571006" cy="56003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719160" y="3008051"/>
            <a:ext cx="5537991" cy="369332"/>
          </a:xfrm>
          <a:prstGeom prst="rect">
            <a:avLst/>
          </a:prstGeom>
          <a:noFill/>
        </p:spPr>
        <p:txBody>
          <a:bodyPr wrap="none" rtlCol="0">
            <a:spAutoFit/>
          </a:bodyPr>
          <a:lstStyle/>
          <a:p>
            <a:r>
              <a:rPr lang="en-US" strike="sngStrike" dirty="0"/>
              <a:t>Thomas </a:t>
            </a:r>
            <a:r>
              <a:rPr lang="en-US" strike="sngStrike" dirty="0" err="1"/>
              <a:t>Bagly</a:t>
            </a:r>
            <a:r>
              <a:rPr lang="en-US" strike="sngStrike" dirty="0"/>
              <a:t>, </a:t>
            </a:r>
            <a:r>
              <a:rPr lang="en-US" strike="sngStrike" dirty="0" err="1"/>
              <a:t>roth.ibm.damiler.apple.touch.greenstamps</a:t>
            </a:r>
            <a:endParaRPr lang="en-US" strike="sngStrike" dirty="0"/>
          </a:p>
        </p:txBody>
      </p:sp>
      <p:sp>
        <p:nvSpPr>
          <p:cNvPr id="61" name="Rectangle 60">
            <a:extLst>
              <a:ext uri="{FF2B5EF4-FFF2-40B4-BE49-F238E27FC236}">
                <a16:creationId xmlns:a16="http://schemas.microsoft.com/office/drawing/2014/main" id="{8544DD02-1DA5-4814-8822-A844DA9809AA}"/>
              </a:ext>
            </a:extLst>
          </p:cNvPr>
          <p:cNvSpPr/>
          <p:nvPr/>
        </p:nvSpPr>
        <p:spPr>
          <a:xfrm>
            <a:off x="469532" y="1743032"/>
            <a:ext cx="343773" cy="48251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Connector 62"/>
          <p:cNvCxnSpPr/>
          <p:nvPr/>
        </p:nvCxnSpPr>
        <p:spPr>
          <a:xfrm flipV="1">
            <a:off x="2836963" y="3511685"/>
            <a:ext cx="627625" cy="616202"/>
          </a:xfrm>
          <a:prstGeom prst="line">
            <a:avLst/>
          </a:prstGeom>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0" y="2483914"/>
            <a:ext cx="1177047" cy="42631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JOSHUA</a:t>
            </a:r>
          </a:p>
        </p:txBody>
      </p:sp>
      <p:cxnSp>
        <p:nvCxnSpPr>
          <p:cNvPr id="70" name="Straight Connector 69"/>
          <p:cNvCxnSpPr/>
          <p:nvPr/>
        </p:nvCxnSpPr>
        <p:spPr>
          <a:xfrm>
            <a:off x="3281952" y="2659362"/>
            <a:ext cx="914400" cy="914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V="1">
            <a:off x="2714400" y="1560219"/>
            <a:ext cx="406787" cy="480289"/>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1820149" y="1852948"/>
            <a:ext cx="376592" cy="1846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!In</a:t>
            </a:r>
          </a:p>
        </p:txBody>
      </p:sp>
      <p:sp>
        <p:nvSpPr>
          <p:cNvPr id="117" name="Rectangle 116"/>
          <p:cNvSpPr/>
          <p:nvPr/>
        </p:nvSpPr>
        <p:spPr>
          <a:xfrm>
            <a:off x="3474885" y="4293873"/>
            <a:ext cx="311285" cy="58106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3775873" y="4286652"/>
            <a:ext cx="1527243" cy="58106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extBox 118"/>
          <p:cNvSpPr txBox="1"/>
          <p:nvPr/>
        </p:nvSpPr>
        <p:spPr>
          <a:xfrm>
            <a:off x="3970996" y="4382716"/>
            <a:ext cx="980910" cy="369332"/>
          </a:xfrm>
          <a:prstGeom prst="rect">
            <a:avLst/>
          </a:prstGeom>
          <a:noFill/>
        </p:spPr>
        <p:txBody>
          <a:bodyPr wrap="none" rtlCol="0">
            <a:spAutoFit/>
          </a:bodyPr>
          <a:lstStyle/>
          <a:p>
            <a:r>
              <a:rPr lang="en-US" dirty="0"/>
              <a:t>SFO-FRA</a:t>
            </a:r>
          </a:p>
        </p:txBody>
      </p:sp>
      <p:sp>
        <p:nvSpPr>
          <p:cNvPr id="120" name="Rectangle 119">
            <a:extLst>
              <a:ext uri="{FF2B5EF4-FFF2-40B4-BE49-F238E27FC236}">
                <a16:creationId xmlns:a16="http://schemas.microsoft.com/office/drawing/2014/main" id="{8544DD02-1DA5-4814-8822-A844DA9809AA}"/>
              </a:ext>
            </a:extLst>
          </p:cNvPr>
          <p:cNvSpPr/>
          <p:nvPr/>
        </p:nvSpPr>
        <p:spPr>
          <a:xfrm>
            <a:off x="469532" y="4246855"/>
            <a:ext cx="343773" cy="48251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p:cNvSpPr txBox="1"/>
          <p:nvPr/>
        </p:nvSpPr>
        <p:spPr>
          <a:xfrm>
            <a:off x="116925" y="4399180"/>
            <a:ext cx="1063112" cy="246221"/>
          </a:xfrm>
          <a:prstGeom prst="rect">
            <a:avLst/>
          </a:prstGeom>
          <a:noFill/>
        </p:spPr>
        <p:txBody>
          <a:bodyPr wrap="none" rtlCol="0">
            <a:spAutoFit/>
          </a:bodyPr>
          <a:lstStyle/>
          <a:p>
            <a:r>
              <a:rPr lang="en-US" sz="1000" strike="sngStrike" dirty="0"/>
              <a:t>Thomas-is-dieter</a:t>
            </a:r>
          </a:p>
        </p:txBody>
      </p:sp>
      <p:sp>
        <p:nvSpPr>
          <p:cNvPr id="122" name="Oval 121"/>
          <p:cNvSpPr/>
          <p:nvPr/>
        </p:nvSpPr>
        <p:spPr>
          <a:xfrm>
            <a:off x="1820149" y="2288903"/>
            <a:ext cx="894251" cy="75921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t>Bald</a:t>
            </a:r>
          </a:p>
        </p:txBody>
      </p:sp>
      <p:sp>
        <p:nvSpPr>
          <p:cNvPr id="123" name="Oval 122"/>
          <p:cNvSpPr/>
          <p:nvPr/>
        </p:nvSpPr>
        <p:spPr>
          <a:xfrm>
            <a:off x="1759913" y="4108504"/>
            <a:ext cx="894251" cy="759215"/>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strike="sngStrike" dirty="0">
                <a:solidFill>
                  <a:schemeClr val="tx1"/>
                </a:solidFill>
              </a:rPr>
              <a:t>white</a:t>
            </a:r>
          </a:p>
        </p:txBody>
      </p:sp>
      <p:pic>
        <p:nvPicPr>
          <p:cNvPr id="124" name="Picture 123"/>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1432210" y="3218227"/>
            <a:ext cx="696059" cy="389793"/>
          </a:xfrm>
          <a:prstGeom prst="rect">
            <a:avLst/>
          </a:prstGeom>
        </p:spPr>
      </p:pic>
      <p:pic>
        <p:nvPicPr>
          <p:cNvPr id="125" name="Picture 124"/>
          <p:cNvPicPr>
            <a:picLocks noChangeAspect="1"/>
          </p:cNvPicPr>
          <p:nvPr/>
        </p:nvPicPr>
        <p:blipFill>
          <a:blip r:embed="rId8"/>
          <a:stretch>
            <a:fillRect/>
          </a:stretch>
        </p:blipFill>
        <p:spPr>
          <a:xfrm>
            <a:off x="5616569" y="3951072"/>
            <a:ext cx="590476" cy="1266667"/>
          </a:xfrm>
          <a:prstGeom prst="rect">
            <a:avLst/>
          </a:prstGeom>
        </p:spPr>
      </p:pic>
      <p:sp>
        <p:nvSpPr>
          <p:cNvPr id="126" name="TextBox 125"/>
          <p:cNvSpPr txBox="1"/>
          <p:nvPr/>
        </p:nvSpPr>
        <p:spPr>
          <a:xfrm>
            <a:off x="3474885" y="3819786"/>
            <a:ext cx="652743" cy="369332"/>
          </a:xfrm>
          <a:prstGeom prst="rect">
            <a:avLst/>
          </a:prstGeom>
          <a:noFill/>
        </p:spPr>
        <p:txBody>
          <a:bodyPr wrap="none" rtlCol="0">
            <a:spAutoFit/>
          </a:bodyPr>
          <a:lstStyle/>
          <a:p>
            <a:r>
              <a:rPr lang="en-US" dirty="0"/>
              <a:t>2008</a:t>
            </a:r>
          </a:p>
        </p:txBody>
      </p:sp>
      <p:pic>
        <p:nvPicPr>
          <p:cNvPr id="127" name="Picture 1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8593" y="3781781"/>
            <a:ext cx="711153" cy="552189"/>
          </a:xfrm>
          <a:prstGeom prst="rect">
            <a:avLst/>
          </a:prstGeom>
        </p:spPr>
      </p:pic>
      <p:cxnSp>
        <p:nvCxnSpPr>
          <p:cNvPr id="132" name="Straight Connector 131"/>
          <p:cNvCxnSpPr/>
          <p:nvPr/>
        </p:nvCxnSpPr>
        <p:spPr>
          <a:xfrm flipV="1">
            <a:off x="5616569" y="3703722"/>
            <a:ext cx="590476" cy="1345356"/>
          </a:xfrm>
          <a:prstGeom prst="line">
            <a:avLst/>
          </a:prstGeom>
        </p:spPr>
        <p:style>
          <a:lnRef idx="1">
            <a:schemeClr val="accent1"/>
          </a:lnRef>
          <a:fillRef idx="0">
            <a:schemeClr val="accent1"/>
          </a:fillRef>
          <a:effectRef idx="0">
            <a:schemeClr val="accent1"/>
          </a:effectRef>
          <a:fontRef idx="minor">
            <a:schemeClr val="tx1"/>
          </a:fontRef>
        </p:style>
      </p:cxnSp>
      <p:pic>
        <p:nvPicPr>
          <p:cNvPr id="133" name="Picture 1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81304" y="5149323"/>
            <a:ext cx="1366379" cy="1366379"/>
          </a:xfrm>
          <a:prstGeom prst="rect">
            <a:avLst/>
          </a:prstGeom>
        </p:spPr>
      </p:pic>
      <p:pic>
        <p:nvPicPr>
          <p:cNvPr id="134" name="Picture 13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30986" y="5049078"/>
            <a:ext cx="951320" cy="1270061"/>
          </a:xfrm>
          <a:prstGeom prst="rect">
            <a:avLst/>
          </a:prstGeom>
        </p:spPr>
      </p:pic>
      <p:pic>
        <p:nvPicPr>
          <p:cNvPr id="135" name="Picture 13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92580" y="5059278"/>
            <a:ext cx="1285189" cy="1590581"/>
          </a:xfrm>
          <a:prstGeom prst="rect">
            <a:avLst/>
          </a:prstGeom>
        </p:spPr>
      </p:pic>
      <p:cxnSp>
        <p:nvCxnSpPr>
          <p:cNvPr id="137" name="Straight Connector 136"/>
          <p:cNvCxnSpPr/>
          <p:nvPr/>
        </p:nvCxnSpPr>
        <p:spPr>
          <a:xfrm>
            <a:off x="459541" y="5396948"/>
            <a:ext cx="5655722" cy="922191"/>
          </a:xfrm>
          <a:prstGeom prst="line">
            <a:avLst/>
          </a:prstGeom>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8544DD02-1DA5-4814-8822-A844DA9809AA}"/>
              </a:ext>
            </a:extLst>
          </p:cNvPr>
          <p:cNvSpPr/>
          <p:nvPr/>
        </p:nvSpPr>
        <p:spPr>
          <a:xfrm>
            <a:off x="1022713" y="5115344"/>
            <a:ext cx="3648677" cy="153451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TextBox 138"/>
          <p:cNvSpPr txBox="1"/>
          <p:nvPr/>
        </p:nvSpPr>
        <p:spPr>
          <a:xfrm>
            <a:off x="1157108" y="5115344"/>
            <a:ext cx="4332148" cy="646331"/>
          </a:xfrm>
          <a:prstGeom prst="rect">
            <a:avLst/>
          </a:prstGeom>
          <a:noFill/>
        </p:spPr>
        <p:txBody>
          <a:bodyPr wrap="none" rtlCol="0">
            <a:spAutoFit/>
          </a:bodyPr>
          <a:lstStyle/>
          <a:p>
            <a:r>
              <a:rPr lang="en-US" dirty="0"/>
              <a:t>!PRESIDNET.AVABILITY:HOMCEI:JEUSE</a:t>
            </a:r>
            <a:r>
              <a:rPr lang="en-US" sz="800" strike="sngStrike" dirty="0"/>
              <a:t>(Chris </a:t>
            </a:r>
            <a:r>
              <a:rPr lang="en-US" sz="800" strike="sngStrike" dirty="0" err="1"/>
              <a:t>ventura</a:t>
            </a:r>
            <a:r>
              <a:rPr lang="en-US" sz="800" strike="sngStrike" dirty="0"/>
              <a:t>)</a:t>
            </a:r>
          </a:p>
          <a:p>
            <a:r>
              <a:rPr lang="en-US" dirty="0" err="1"/>
              <a:t>Whaite</a:t>
            </a:r>
            <a:r>
              <a:rPr lang="en-US" dirty="0"/>
              <a:t> trash </a:t>
            </a:r>
            <a:r>
              <a:rPr lang="en-US" dirty="0" err="1"/>
              <a:t>sabry</a:t>
            </a:r>
            <a:r>
              <a:rPr lang="en-US" dirty="0"/>
              <a:t> </a:t>
            </a:r>
            <a:r>
              <a:rPr lang="en-US" dirty="0" err="1"/>
              <a:t>tozin</a:t>
            </a:r>
            <a:endParaRPr lang="en-US" dirty="0"/>
          </a:p>
        </p:txBody>
      </p:sp>
      <p:pic>
        <p:nvPicPr>
          <p:cNvPr id="140" name="Picture 1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3028" y="5429374"/>
            <a:ext cx="792913" cy="581067"/>
          </a:xfrm>
          <a:prstGeom prst="rect">
            <a:avLst/>
          </a:prstGeom>
        </p:spPr>
      </p:pic>
      <p:cxnSp>
        <p:nvCxnSpPr>
          <p:cNvPr id="142" name="Straight Connector 141"/>
          <p:cNvCxnSpPr/>
          <p:nvPr/>
        </p:nvCxnSpPr>
        <p:spPr>
          <a:xfrm>
            <a:off x="1282148" y="5605670"/>
            <a:ext cx="3594416" cy="78438"/>
          </a:xfrm>
          <a:prstGeom prst="line">
            <a:avLst/>
          </a:prstGeom>
        </p:spPr>
        <p:style>
          <a:lnRef idx="1">
            <a:schemeClr val="accent1"/>
          </a:lnRef>
          <a:fillRef idx="0">
            <a:schemeClr val="accent1"/>
          </a:fillRef>
          <a:effectRef idx="0">
            <a:schemeClr val="accent1"/>
          </a:effectRef>
          <a:fontRef idx="minor">
            <a:schemeClr val="tx1"/>
          </a:fontRef>
        </p:style>
      </p:cxnSp>
      <p:sp>
        <p:nvSpPr>
          <p:cNvPr id="143" name="Rectangle 142">
            <a:extLst>
              <a:ext uri="{FF2B5EF4-FFF2-40B4-BE49-F238E27FC236}">
                <a16:creationId xmlns:a16="http://schemas.microsoft.com/office/drawing/2014/main" id="{8544DD02-1DA5-4814-8822-A844DA9809AA}"/>
              </a:ext>
            </a:extLst>
          </p:cNvPr>
          <p:cNvSpPr/>
          <p:nvPr/>
        </p:nvSpPr>
        <p:spPr>
          <a:xfrm>
            <a:off x="1174582" y="5425849"/>
            <a:ext cx="3648677" cy="51503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6" name="Straight Connector 145"/>
          <p:cNvCxnSpPr/>
          <p:nvPr/>
        </p:nvCxnSpPr>
        <p:spPr>
          <a:xfrm flipH="1">
            <a:off x="1155419" y="1315279"/>
            <a:ext cx="1689" cy="539064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8544DD02-1DA5-4814-8822-A844DA9809AA}"/>
              </a:ext>
            </a:extLst>
          </p:cNvPr>
          <p:cNvSpPr/>
          <p:nvPr/>
        </p:nvSpPr>
        <p:spPr>
          <a:xfrm>
            <a:off x="5582164" y="3922744"/>
            <a:ext cx="771048" cy="130554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8544DD02-1DA5-4814-8822-A844DA9809AA}"/>
              </a:ext>
            </a:extLst>
          </p:cNvPr>
          <p:cNvSpPr/>
          <p:nvPr/>
        </p:nvSpPr>
        <p:spPr>
          <a:xfrm>
            <a:off x="6587802" y="3869518"/>
            <a:ext cx="771048" cy="130554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TextBox 151"/>
          <p:cNvSpPr txBox="1"/>
          <p:nvPr/>
        </p:nvSpPr>
        <p:spPr>
          <a:xfrm>
            <a:off x="8831687" y="1169972"/>
            <a:ext cx="2367956" cy="1077218"/>
          </a:xfrm>
          <a:prstGeom prst="rect">
            <a:avLst/>
          </a:prstGeom>
          <a:noFill/>
        </p:spPr>
        <p:txBody>
          <a:bodyPr wrap="none" rtlCol="0">
            <a:spAutoFit/>
          </a:bodyPr>
          <a:lstStyle/>
          <a:p>
            <a:r>
              <a:rPr lang="en-US" sz="3200" b="1" dirty="0"/>
              <a:t>2007-2023 – </a:t>
            </a:r>
          </a:p>
          <a:p>
            <a:r>
              <a:rPr lang="en-US" sz="3200" b="1" dirty="0"/>
              <a:t>16Y CPVA </a:t>
            </a:r>
          </a:p>
        </p:txBody>
      </p:sp>
      <p:pic>
        <p:nvPicPr>
          <p:cNvPr id="154" name="Picture 15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54012" y="2476856"/>
            <a:ext cx="1752600" cy="2609850"/>
          </a:xfrm>
          <a:prstGeom prst="rect">
            <a:avLst/>
          </a:prstGeom>
        </p:spPr>
      </p:pic>
      <p:cxnSp>
        <p:nvCxnSpPr>
          <p:cNvPr id="156" name="Straight Connector 155"/>
          <p:cNvCxnSpPr/>
          <p:nvPr/>
        </p:nvCxnSpPr>
        <p:spPr>
          <a:xfrm flipV="1">
            <a:off x="9454012" y="2247190"/>
            <a:ext cx="2005171" cy="3358480"/>
          </a:xfrm>
          <a:prstGeom prst="line">
            <a:avLst/>
          </a:prstGeom>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8544DD02-1DA5-4814-8822-A844DA9809AA}"/>
              </a:ext>
            </a:extLst>
          </p:cNvPr>
          <p:cNvSpPr/>
          <p:nvPr/>
        </p:nvSpPr>
        <p:spPr>
          <a:xfrm>
            <a:off x="9412667" y="2430779"/>
            <a:ext cx="1890873" cy="274428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p:cNvCxnSpPr/>
          <p:nvPr/>
        </p:nvCxnSpPr>
        <p:spPr>
          <a:xfrm flipV="1">
            <a:off x="321013" y="2483914"/>
            <a:ext cx="492292" cy="564204"/>
          </a:xfrm>
          <a:prstGeom prst="line">
            <a:avLst/>
          </a:prstGeom>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2547180" y="1909097"/>
            <a:ext cx="404278" cy="215444"/>
          </a:xfrm>
          <a:prstGeom prst="rect">
            <a:avLst/>
          </a:prstGeom>
          <a:noFill/>
        </p:spPr>
        <p:txBody>
          <a:bodyPr wrap="none" rtlCol="0">
            <a:spAutoFit/>
          </a:bodyPr>
          <a:lstStyle/>
          <a:p>
            <a:r>
              <a:rPr lang="en-US" sz="800" strike="sngStrike" dirty="0" err="1"/>
              <a:t>islam</a:t>
            </a:r>
            <a:endParaRPr lang="en-US" sz="800" strike="sngStrike" dirty="0"/>
          </a:p>
        </p:txBody>
      </p:sp>
      <p:sp>
        <p:nvSpPr>
          <p:cNvPr id="161" name="TextBox 160"/>
          <p:cNvSpPr txBox="1"/>
          <p:nvPr/>
        </p:nvSpPr>
        <p:spPr>
          <a:xfrm>
            <a:off x="5290769" y="5122678"/>
            <a:ext cx="1718740" cy="369332"/>
          </a:xfrm>
          <a:prstGeom prst="rect">
            <a:avLst/>
          </a:prstGeom>
          <a:noFill/>
        </p:spPr>
        <p:txBody>
          <a:bodyPr wrap="none" rtlCol="0">
            <a:spAutoFit/>
          </a:bodyPr>
          <a:lstStyle/>
          <a:p>
            <a:r>
              <a:rPr lang="en-US" strike="sngStrike" dirty="0"/>
              <a:t>Thomas </a:t>
            </a:r>
            <a:r>
              <a:rPr lang="en-US" strike="sngStrike" dirty="0" err="1"/>
              <a:t>wieland</a:t>
            </a:r>
            <a:endParaRPr lang="en-US" strike="sngStrike" dirty="0"/>
          </a:p>
        </p:txBody>
      </p:sp>
      <p:sp>
        <p:nvSpPr>
          <p:cNvPr id="149" name="Rectangle 148">
            <a:extLst>
              <a:ext uri="{FF2B5EF4-FFF2-40B4-BE49-F238E27FC236}">
                <a16:creationId xmlns:a16="http://schemas.microsoft.com/office/drawing/2014/main" id="{8544DD02-1DA5-4814-8822-A844DA9809AA}"/>
              </a:ext>
            </a:extLst>
          </p:cNvPr>
          <p:cNvSpPr/>
          <p:nvPr/>
        </p:nvSpPr>
        <p:spPr>
          <a:xfrm>
            <a:off x="1260307" y="1295400"/>
            <a:ext cx="7331627" cy="542699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3" name="Straight Connector 162"/>
          <p:cNvCxnSpPr/>
          <p:nvPr/>
        </p:nvCxnSpPr>
        <p:spPr>
          <a:xfrm flipV="1">
            <a:off x="3464588" y="1593224"/>
            <a:ext cx="1442330" cy="1317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flipV="1">
            <a:off x="3960427" y="4114663"/>
            <a:ext cx="899518" cy="846107"/>
          </a:xfrm>
          <a:prstGeom prst="line">
            <a:avLst/>
          </a:prstGeom>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3875735" y="2584610"/>
            <a:ext cx="2782044" cy="923330"/>
          </a:xfrm>
          <a:prstGeom prst="rect">
            <a:avLst/>
          </a:prstGeom>
          <a:noFill/>
        </p:spPr>
        <p:txBody>
          <a:bodyPr wrap="none" rtlCol="0">
            <a:spAutoFit/>
          </a:bodyPr>
          <a:lstStyle/>
          <a:p>
            <a:r>
              <a:rPr lang="en-US" sz="3600" dirty="0"/>
              <a:t>VIRGINA</a:t>
            </a:r>
            <a:r>
              <a:rPr lang="en-US" dirty="0"/>
              <a:t>.41.</a:t>
            </a:r>
            <a:r>
              <a:rPr lang="en-US" sz="900" strike="sngStrike" dirty="0"/>
              <a:t>a-clairity.ppm</a:t>
            </a:r>
          </a:p>
          <a:p>
            <a:r>
              <a:rPr lang="en-US" dirty="0"/>
              <a:t>”flights”.</a:t>
            </a:r>
            <a:r>
              <a:rPr lang="en-US" sz="800" strike="sngStrike" dirty="0"/>
              <a:t>st </a:t>
            </a:r>
            <a:r>
              <a:rPr lang="en-US" sz="800" strike="sngStrike" dirty="0" err="1"/>
              <a:t>francis</a:t>
            </a:r>
            <a:r>
              <a:rPr lang="en-US" sz="800" strike="sngStrike" dirty="0"/>
              <a:t> hotel</a:t>
            </a:r>
            <a:r>
              <a:rPr lang="en-US" dirty="0"/>
              <a:t>.</a:t>
            </a:r>
          </a:p>
        </p:txBody>
      </p:sp>
      <p:pic>
        <p:nvPicPr>
          <p:cNvPr id="167" name="Picture 16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76908" y="3700857"/>
            <a:ext cx="690629" cy="1037830"/>
          </a:xfrm>
          <a:prstGeom prst="rect">
            <a:avLst/>
          </a:prstGeom>
        </p:spPr>
      </p:pic>
      <p:pic>
        <p:nvPicPr>
          <p:cNvPr id="168" name="Picture 167"/>
          <p:cNvPicPr>
            <a:picLocks noChangeAspect="1"/>
          </p:cNvPicPr>
          <p:nvPr/>
        </p:nvPicPr>
        <p:blipFill>
          <a:blip r:embed="rId15"/>
          <a:stretch>
            <a:fillRect/>
          </a:stretch>
        </p:blipFill>
        <p:spPr>
          <a:xfrm>
            <a:off x="4435941" y="3656427"/>
            <a:ext cx="1708054" cy="1161942"/>
          </a:xfrm>
          <a:prstGeom prst="rect">
            <a:avLst/>
          </a:prstGeom>
        </p:spPr>
      </p:pic>
      <p:sp>
        <p:nvSpPr>
          <p:cNvPr id="169" name="Rectangle 168"/>
          <p:cNvSpPr/>
          <p:nvPr/>
        </p:nvSpPr>
        <p:spPr>
          <a:xfrm>
            <a:off x="7015994" y="3689384"/>
            <a:ext cx="2051454" cy="923330"/>
          </a:xfrm>
          <a:prstGeom prst="rect">
            <a:avLst/>
          </a:prstGeom>
        </p:spPr>
        <p:txBody>
          <a:bodyPr wrap="square">
            <a:spAutoFit/>
          </a:bodyPr>
          <a:lstStyle/>
          <a:p>
            <a:r>
              <a:rPr lang="en-US" dirty="0"/>
              <a:t> </a:t>
            </a:r>
            <a:r>
              <a:rPr lang="en-US" strike="sngStrike" dirty="0"/>
              <a:t>You report to </a:t>
            </a:r>
            <a:r>
              <a:rPr lang="en-US" strike="sngStrike" dirty="0" err="1"/>
              <a:t>sabry</a:t>
            </a:r>
            <a:r>
              <a:rPr lang="en-US" strike="sngStrike" dirty="0"/>
              <a:t>, too bad for you 24/7</a:t>
            </a:r>
          </a:p>
        </p:txBody>
      </p:sp>
      <p:cxnSp>
        <p:nvCxnSpPr>
          <p:cNvPr id="171" name="Straight Connector 170"/>
          <p:cNvCxnSpPr/>
          <p:nvPr/>
        </p:nvCxnSpPr>
        <p:spPr>
          <a:xfrm flipV="1">
            <a:off x="4039484" y="3046275"/>
            <a:ext cx="711420" cy="461665"/>
          </a:xfrm>
          <a:prstGeom prst="line">
            <a:avLst/>
          </a:prstGeom>
        </p:spPr>
        <p:style>
          <a:lnRef idx="1">
            <a:schemeClr val="accent1"/>
          </a:lnRef>
          <a:fillRef idx="0">
            <a:schemeClr val="accent1"/>
          </a:fillRef>
          <a:effectRef idx="0">
            <a:schemeClr val="accent1"/>
          </a:effectRef>
          <a:fontRef idx="minor">
            <a:schemeClr val="tx1"/>
          </a:fontRef>
        </p:style>
      </p:cxnSp>
      <p:sp>
        <p:nvSpPr>
          <p:cNvPr id="172" name="Rectangle 171">
            <a:extLst>
              <a:ext uri="{FF2B5EF4-FFF2-40B4-BE49-F238E27FC236}">
                <a16:creationId xmlns:a16="http://schemas.microsoft.com/office/drawing/2014/main" id="{8544DD02-1DA5-4814-8822-A844DA9809AA}"/>
              </a:ext>
            </a:extLst>
          </p:cNvPr>
          <p:cNvSpPr/>
          <p:nvPr/>
        </p:nvSpPr>
        <p:spPr>
          <a:xfrm>
            <a:off x="1264958" y="1295400"/>
            <a:ext cx="7331627" cy="542699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4" name="Straight Connector 173"/>
          <p:cNvCxnSpPr/>
          <p:nvPr/>
        </p:nvCxnSpPr>
        <p:spPr>
          <a:xfrm flipV="1">
            <a:off x="4185753" y="3413123"/>
            <a:ext cx="1396411" cy="1461817"/>
          </a:xfrm>
          <a:prstGeom prst="line">
            <a:avLst/>
          </a:prstGeom>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8544DD02-1DA5-4814-8822-A844DA9809AA}"/>
              </a:ext>
            </a:extLst>
          </p:cNvPr>
          <p:cNvSpPr/>
          <p:nvPr/>
        </p:nvSpPr>
        <p:spPr>
          <a:xfrm>
            <a:off x="161230" y="4202485"/>
            <a:ext cx="913919" cy="61588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8544DD02-1DA5-4814-8822-A844DA9809AA}"/>
              </a:ext>
            </a:extLst>
          </p:cNvPr>
          <p:cNvSpPr/>
          <p:nvPr/>
        </p:nvSpPr>
        <p:spPr>
          <a:xfrm>
            <a:off x="183404" y="1722016"/>
            <a:ext cx="913919" cy="61588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TextBox 176"/>
          <p:cNvSpPr txBox="1"/>
          <p:nvPr/>
        </p:nvSpPr>
        <p:spPr>
          <a:xfrm>
            <a:off x="475368" y="1849374"/>
            <a:ext cx="3334182" cy="369332"/>
          </a:xfrm>
          <a:prstGeom prst="rect">
            <a:avLst/>
          </a:prstGeom>
          <a:noFill/>
        </p:spPr>
        <p:txBody>
          <a:bodyPr wrap="none" rtlCol="0">
            <a:spAutoFit/>
          </a:bodyPr>
          <a:lstStyle/>
          <a:p>
            <a:r>
              <a:rPr lang="en-US" dirty="0"/>
              <a:t>CHECKPOINT CALRIE(WW2,WW1)</a:t>
            </a:r>
          </a:p>
        </p:txBody>
      </p:sp>
      <p:sp>
        <p:nvSpPr>
          <p:cNvPr id="178" name="TextBox 177"/>
          <p:cNvSpPr txBox="1"/>
          <p:nvPr/>
        </p:nvSpPr>
        <p:spPr>
          <a:xfrm>
            <a:off x="318832" y="4317315"/>
            <a:ext cx="3334182" cy="369332"/>
          </a:xfrm>
          <a:prstGeom prst="rect">
            <a:avLst/>
          </a:prstGeom>
          <a:noFill/>
        </p:spPr>
        <p:txBody>
          <a:bodyPr wrap="none" rtlCol="0">
            <a:spAutoFit/>
          </a:bodyPr>
          <a:lstStyle/>
          <a:p>
            <a:r>
              <a:rPr lang="en-US" dirty="0"/>
              <a:t>CHECKPOINT CALRIE(WW2,WW1)</a:t>
            </a:r>
          </a:p>
        </p:txBody>
      </p:sp>
      <p:cxnSp>
        <p:nvCxnSpPr>
          <p:cNvPr id="180" name="Straight Connector 179"/>
          <p:cNvCxnSpPr/>
          <p:nvPr/>
        </p:nvCxnSpPr>
        <p:spPr>
          <a:xfrm flipV="1">
            <a:off x="9790043" y="2430779"/>
            <a:ext cx="1172818" cy="2101464"/>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1" name="Rectangle 180">
            <a:extLst>
              <a:ext uri="{FF2B5EF4-FFF2-40B4-BE49-F238E27FC236}">
                <a16:creationId xmlns:a16="http://schemas.microsoft.com/office/drawing/2014/main" id="{8544DD02-1DA5-4814-8822-A844DA9809AA}"/>
              </a:ext>
            </a:extLst>
          </p:cNvPr>
          <p:cNvSpPr/>
          <p:nvPr/>
        </p:nvSpPr>
        <p:spPr>
          <a:xfrm>
            <a:off x="0" y="1237882"/>
            <a:ext cx="12204826" cy="542699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4" name="Picture 14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1245497"/>
            <a:ext cx="453282" cy="453282"/>
          </a:xfrm>
          <a:prstGeom prst="rect">
            <a:avLst/>
          </a:prstGeom>
        </p:spPr>
      </p:pic>
      <p:sp>
        <p:nvSpPr>
          <p:cNvPr id="182" name="TextBox 181"/>
          <p:cNvSpPr txBox="1"/>
          <p:nvPr/>
        </p:nvSpPr>
        <p:spPr>
          <a:xfrm>
            <a:off x="280336" y="5807651"/>
            <a:ext cx="4176336" cy="369332"/>
          </a:xfrm>
          <a:prstGeom prst="rect">
            <a:avLst/>
          </a:prstGeom>
          <a:noFill/>
        </p:spPr>
        <p:txBody>
          <a:bodyPr wrap="none" rtlCol="0">
            <a:spAutoFit/>
          </a:bodyPr>
          <a:lstStyle/>
          <a:p>
            <a:r>
              <a:rPr lang="en-US" dirty="0"/>
              <a:t>JFK.BULLETE.SHOOTER.”PENG”.</a:t>
            </a:r>
            <a:r>
              <a:rPr lang="en-US" strike="sngStrike" dirty="0" err="1"/>
              <a:t>ghoeh</a:t>
            </a:r>
            <a:r>
              <a:rPr lang="en-US" strike="sngStrike" dirty="0"/>
              <a:t>(24a)</a:t>
            </a:r>
          </a:p>
        </p:txBody>
      </p:sp>
      <p:sp>
        <p:nvSpPr>
          <p:cNvPr id="183" name="TextBox 182"/>
          <p:cNvSpPr txBox="1"/>
          <p:nvPr/>
        </p:nvSpPr>
        <p:spPr>
          <a:xfrm>
            <a:off x="371747" y="5565212"/>
            <a:ext cx="2069797" cy="369332"/>
          </a:xfrm>
          <a:prstGeom prst="rect">
            <a:avLst/>
          </a:prstGeom>
          <a:noFill/>
        </p:spPr>
        <p:txBody>
          <a:bodyPr wrap="none" rtlCol="0">
            <a:spAutoFit/>
          </a:bodyPr>
          <a:lstStyle/>
          <a:p>
            <a:r>
              <a:rPr lang="en-US" dirty="0"/>
              <a:t>2008 </a:t>
            </a:r>
            <a:r>
              <a:rPr lang="en-US" dirty="0" err="1"/>
              <a:t>Vist</a:t>
            </a:r>
            <a:r>
              <a:rPr lang="en-US" dirty="0"/>
              <a:t> to Mother</a:t>
            </a:r>
          </a:p>
        </p:txBody>
      </p:sp>
      <p:sp>
        <p:nvSpPr>
          <p:cNvPr id="184" name="Right Arrow 183"/>
          <p:cNvSpPr/>
          <p:nvPr/>
        </p:nvSpPr>
        <p:spPr>
          <a:xfrm>
            <a:off x="119011" y="1993589"/>
            <a:ext cx="436192" cy="392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ight Arrow 184"/>
          <p:cNvSpPr/>
          <p:nvPr/>
        </p:nvSpPr>
        <p:spPr>
          <a:xfrm>
            <a:off x="154119" y="3983883"/>
            <a:ext cx="436192" cy="392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ight Arrow 185"/>
          <p:cNvSpPr/>
          <p:nvPr/>
        </p:nvSpPr>
        <p:spPr>
          <a:xfrm>
            <a:off x="247846" y="5217739"/>
            <a:ext cx="436192" cy="3925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7" name="Picture 186"/>
          <p:cNvPicPr>
            <a:picLocks noChangeAspect="1"/>
          </p:cNvPicPr>
          <p:nvPr/>
        </p:nvPicPr>
        <p:blipFill>
          <a:blip r:embed="rId17"/>
          <a:stretch>
            <a:fillRect/>
          </a:stretch>
        </p:blipFill>
        <p:spPr>
          <a:xfrm>
            <a:off x="845288" y="4323669"/>
            <a:ext cx="5401835" cy="1182599"/>
          </a:xfrm>
          <a:prstGeom prst="rect">
            <a:avLst/>
          </a:prstGeom>
        </p:spPr>
      </p:pic>
      <p:pic>
        <p:nvPicPr>
          <p:cNvPr id="188" name="Picture 187"/>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5024563" y="5589656"/>
            <a:ext cx="531794" cy="691062"/>
          </a:xfrm>
          <a:prstGeom prst="rect">
            <a:avLst/>
          </a:prstGeom>
        </p:spPr>
      </p:pic>
      <p:cxnSp>
        <p:nvCxnSpPr>
          <p:cNvPr id="190" name="Straight Connector 189"/>
          <p:cNvCxnSpPr/>
          <p:nvPr/>
        </p:nvCxnSpPr>
        <p:spPr>
          <a:xfrm>
            <a:off x="4680968" y="5732912"/>
            <a:ext cx="1168034" cy="440598"/>
          </a:xfrm>
          <a:prstGeom prst="line">
            <a:avLst/>
          </a:prstGeom>
        </p:spPr>
        <p:style>
          <a:lnRef idx="1">
            <a:schemeClr val="accent1"/>
          </a:lnRef>
          <a:fillRef idx="0">
            <a:schemeClr val="accent1"/>
          </a:fillRef>
          <a:effectRef idx="0">
            <a:schemeClr val="accent1"/>
          </a:effectRef>
          <a:fontRef idx="minor">
            <a:schemeClr val="tx1"/>
          </a:fontRef>
        </p:style>
      </p:cxnSp>
      <p:sp>
        <p:nvSpPr>
          <p:cNvPr id="191" name="Rectangle 190">
            <a:extLst>
              <a:ext uri="{FF2B5EF4-FFF2-40B4-BE49-F238E27FC236}">
                <a16:creationId xmlns:a16="http://schemas.microsoft.com/office/drawing/2014/main" id="{8544DD02-1DA5-4814-8822-A844DA9809AA}"/>
              </a:ext>
            </a:extLst>
          </p:cNvPr>
          <p:cNvSpPr/>
          <p:nvPr/>
        </p:nvSpPr>
        <p:spPr>
          <a:xfrm>
            <a:off x="5021780" y="5572533"/>
            <a:ext cx="505473" cy="70818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3" name="Straight Connector 192"/>
          <p:cNvCxnSpPr/>
          <p:nvPr/>
        </p:nvCxnSpPr>
        <p:spPr>
          <a:xfrm flipV="1">
            <a:off x="5021780" y="5732912"/>
            <a:ext cx="594789" cy="44059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a:xfrm flipV="1">
            <a:off x="2363821" y="5934544"/>
            <a:ext cx="1111064" cy="7589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9164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8423456" y="1240436"/>
            <a:ext cx="617477" cy="369332"/>
          </a:xfrm>
          <a:prstGeom prst="rect">
            <a:avLst/>
          </a:prstGeom>
        </p:spPr>
        <p:txBody>
          <a:bodyPr wrap="none">
            <a:spAutoFit/>
          </a:bodyPr>
          <a:lstStyle/>
          <a:p>
            <a:r>
              <a:rPr lang="en-US" dirty="0"/>
              <a:t>IBM </a:t>
            </a:r>
          </a:p>
        </p:txBody>
      </p:sp>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1720" y="1012719"/>
            <a:ext cx="899540" cy="1298801"/>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89" y="850650"/>
            <a:ext cx="1692816" cy="1692816"/>
          </a:xfrm>
          <a:prstGeom prst="rect">
            <a:avLst/>
          </a:prstGeom>
        </p:spPr>
      </p:pic>
      <p:cxnSp>
        <p:nvCxnSpPr>
          <p:cNvPr id="12" name="Straight Connector 11"/>
          <p:cNvCxnSpPr/>
          <p:nvPr/>
        </p:nvCxnSpPr>
        <p:spPr>
          <a:xfrm flipV="1">
            <a:off x="2271720" y="850650"/>
            <a:ext cx="1230237" cy="1692816"/>
          </a:xfrm>
          <a:prstGeom prst="line">
            <a:avLst/>
          </a:prstGeom>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544DD02-1DA5-4814-8822-A844DA9809AA}"/>
              </a:ext>
            </a:extLst>
          </p:cNvPr>
          <p:cNvSpPr/>
          <p:nvPr/>
        </p:nvSpPr>
        <p:spPr>
          <a:xfrm>
            <a:off x="2156003" y="850650"/>
            <a:ext cx="1229224" cy="153262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V="1">
            <a:off x="2393004" y="1012719"/>
            <a:ext cx="778256" cy="1176004"/>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330740" y="2723745"/>
            <a:ext cx="11653737" cy="9727"/>
          </a:xfrm>
          <a:prstGeom prst="line">
            <a:avLst/>
          </a:prstGeom>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544DD02-1DA5-4814-8822-A844DA9809AA}"/>
              </a:ext>
            </a:extLst>
          </p:cNvPr>
          <p:cNvSpPr/>
          <p:nvPr/>
        </p:nvSpPr>
        <p:spPr>
          <a:xfrm>
            <a:off x="2156003" y="827979"/>
            <a:ext cx="9816957" cy="169281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4406630" y="1186774"/>
            <a:ext cx="3048518" cy="476656"/>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206202" y="788714"/>
            <a:ext cx="1237390" cy="369332"/>
          </a:xfrm>
          <a:prstGeom prst="rect">
            <a:avLst/>
          </a:prstGeom>
          <a:noFill/>
        </p:spPr>
        <p:txBody>
          <a:bodyPr wrap="none" rtlCol="0">
            <a:spAutoFit/>
          </a:bodyPr>
          <a:lstStyle/>
          <a:p>
            <a:r>
              <a:rPr lang="en-US" dirty="0"/>
              <a:t>PENTAGON</a:t>
            </a:r>
          </a:p>
        </p:txBody>
      </p:sp>
      <p:sp>
        <p:nvSpPr>
          <p:cNvPr id="16" name="TextBox 15"/>
          <p:cNvSpPr txBox="1"/>
          <p:nvPr/>
        </p:nvSpPr>
        <p:spPr>
          <a:xfrm>
            <a:off x="3774332" y="1012719"/>
            <a:ext cx="1903085" cy="1107996"/>
          </a:xfrm>
          <a:prstGeom prst="rect">
            <a:avLst/>
          </a:prstGeom>
          <a:noFill/>
        </p:spPr>
        <p:txBody>
          <a:bodyPr wrap="none" rtlCol="0">
            <a:spAutoFit/>
          </a:bodyPr>
          <a:lstStyle/>
          <a:p>
            <a:r>
              <a:rPr lang="en-US" sz="6600" dirty="0"/>
              <a:t>2005</a:t>
            </a:r>
          </a:p>
        </p:txBody>
      </p:sp>
      <p:cxnSp>
        <p:nvCxnSpPr>
          <p:cNvPr id="25" name="Straight Connector 24"/>
          <p:cNvCxnSpPr/>
          <p:nvPr/>
        </p:nvCxnSpPr>
        <p:spPr>
          <a:xfrm flipV="1">
            <a:off x="8423456" y="1012719"/>
            <a:ext cx="617477" cy="806353"/>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330740" y="2947825"/>
            <a:ext cx="3825406" cy="369332"/>
          </a:xfrm>
          <a:prstGeom prst="rect">
            <a:avLst/>
          </a:prstGeom>
          <a:noFill/>
        </p:spPr>
        <p:txBody>
          <a:bodyPr wrap="none" rtlCol="0">
            <a:spAutoFit/>
          </a:bodyPr>
          <a:lstStyle/>
          <a:p>
            <a:r>
              <a:rPr lang="en-US" dirty="0"/>
              <a:t>HOMICDIE:IS-A-BELL, HOMCI:IS-A-BELL</a:t>
            </a: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0538" y="3531510"/>
            <a:ext cx="876300" cy="876300"/>
          </a:xfrm>
          <a:prstGeom prst="rect">
            <a:avLst/>
          </a:prstGeom>
        </p:spPr>
      </p:pic>
      <p:cxnSp>
        <p:nvCxnSpPr>
          <p:cNvPr id="29" name="Straight Connector 28"/>
          <p:cNvCxnSpPr/>
          <p:nvPr/>
        </p:nvCxnSpPr>
        <p:spPr>
          <a:xfrm flipV="1">
            <a:off x="1935805" y="3531510"/>
            <a:ext cx="1449422" cy="1351775"/>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544DD02-1DA5-4814-8822-A844DA9809AA}"/>
              </a:ext>
            </a:extLst>
          </p:cNvPr>
          <p:cNvSpPr/>
          <p:nvPr/>
        </p:nvSpPr>
        <p:spPr>
          <a:xfrm>
            <a:off x="1886999" y="3508146"/>
            <a:ext cx="1123377" cy="100976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775414" y="3244334"/>
            <a:ext cx="2641172" cy="369332"/>
          </a:xfrm>
          <a:prstGeom prst="rect">
            <a:avLst/>
          </a:prstGeom>
        </p:spPr>
        <p:txBody>
          <a:bodyPr wrap="none">
            <a:spAutoFit/>
          </a:bodyPr>
          <a:lstStyle/>
          <a:p>
            <a:r>
              <a:rPr lang="en-US" strike="sngStrike" dirty="0" err="1"/>
              <a:t>unter</a:t>
            </a:r>
            <a:r>
              <a:rPr lang="en-US" strike="sngStrike" dirty="0"/>
              <a:t> </a:t>
            </a:r>
            <a:r>
              <a:rPr lang="en-US" strike="sngStrike" dirty="0" err="1"/>
              <a:t>dem</a:t>
            </a:r>
            <a:r>
              <a:rPr lang="en-US" strike="sngStrike" dirty="0"/>
              <a:t> </a:t>
            </a:r>
            <a:r>
              <a:rPr lang="en-US" strike="sngStrike" dirty="0" err="1"/>
              <a:t>pulli</a:t>
            </a:r>
            <a:r>
              <a:rPr lang="en-US" strike="sngStrike" dirty="0"/>
              <a:t> </a:t>
            </a:r>
            <a:r>
              <a:rPr lang="en-US" strike="sngStrike" dirty="0" err="1"/>
              <a:t>grapschen</a:t>
            </a:r>
            <a:endParaRPr lang="en-US" strike="sngStrike" dirty="0"/>
          </a:p>
        </p:txBody>
      </p:sp>
      <p:sp>
        <p:nvSpPr>
          <p:cNvPr id="32" name="Rectangle 31"/>
          <p:cNvSpPr/>
          <p:nvPr/>
        </p:nvSpPr>
        <p:spPr>
          <a:xfrm>
            <a:off x="4817309" y="4022731"/>
            <a:ext cx="1720215" cy="369332"/>
          </a:xfrm>
          <a:prstGeom prst="rect">
            <a:avLst/>
          </a:prstGeom>
        </p:spPr>
        <p:txBody>
          <a:bodyPr wrap="none">
            <a:spAutoFit/>
          </a:bodyPr>
          <a:lstStyle/>
          <a:p>
            <a:r>
              <a:rPr lang="en-US" dirty="0" err="1"/>
              <a:t>alte</a:t>
            </a:r>
            <a:r>
              <a:rPr lang="en-US" dirty="0"/>
              <a:t> </a:t>
            </a:r>
            <a:r>
              <a:rPr lang="en-US" dirty="0" err="1"/>
              <a:t>oma</a:t>
            </a:r>
            <a:r>
              <a:rPr lang="en-US" dirty="0"/>
              <a:t> </a:t>
            </a:r>
            <a:r>
              <a:rPr lang="en-US" dirty="0" err="1"/>
              <a:t>gesicht</a:t>
            </a:r>
            <a:endParaRPr lang="en-US" dirty="0"/>
          </a:p>
        </p:txBody>
      </p: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3249" y="3903618"/>
            <a:ext cx="982463" cy="552019"/>
          </a:xfrm>
          <a:prstGeom prst="rect">
            <a:avLst/>
          </a:prstGeom>
        </p:spPr>
      </p:pic>
      <p:cxnSp>
        <p:nvCxnSpPr>
          <p:cNvPr id="35" name="Straight Connector 34"/>
          <p:cNvCxnSpPr/>
          <p:nvPr/>
        </p:nvCxnSpPr>
        <p:spPr>
          <a:xfrm flipV="1">
            <a:off x="6293796" y="3613666"/>
            <a:ext cx="2129660" cy="1065338"/>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5058383" y="4153711"/>
            <a:ext cx="2358203" cy="77821"/>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723762" y="3031657"/>
            <a:ext cx="4386394" cy="369332"/>
          </a:xfrm>
          <a:prstGeom prst="rect">
            <a:avLst/>
          </a:prstGeom>
          <a:noFill/>
        </p:spPr>
        <p:txBody>
          <a:bodyPr wrap="none" rtlCol="0">
            <a:spAutoFit/>
          </a:bodyPr>
          <a:lstStyle/>
          <a:p>
            <a:r>
              <a:rPr lang="en-US" dirty="0"/>
              <a:t>$700/m Anatomy </a:t>
            </a:r>
            <a:r>
              <a:rPr lang="en-US" dirty="0" err="1"/>
              <a:t>VIRING.MARY.</a:t>
            </a:r>
            <a:r>
              <a:rPr lang="en-US" strike="sngStrike" dirty="0" err="1"/>
              <a:t>Stefan</a:t>
            </a:r>
            <a:r>
              <a:rPr lang="en-US" strike="sngStrike" dirty="0"/>
              <a:t> </a:t>
            </a:r>
            <a:r>
              <a:rPr lang="en-US" strike="sngStrike" dirty="0" err="1"/>
              <a:t>linder</a:t>
            </a:r>
            <a:endParaRPr lang="en-US" strike="sngStrike" dirty="0"/>
          </a:p>
        </p:txBody>
      </p:sp>
      <p:cxnSp>
        <p:nvCxnSpPr>
          <p:cNvPr id="42" name="Straight Connector 41"/>
          <p:cNvCxnSpPr/>
          <p:nvPr/>
        </p:nvCxnSpPr>
        <p:spPr>
          <a:xfrm flipV="1">
            <a:off x="2010538" y="3166136"/>
            <a:ext cx="1619106" cy="1119829"/>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1206" y="3107966"/>
            <a:ext cx="652743" cy="369332"/>
          </a:xfrm>
          <a:prstGeom prst="rect">
            <a:avLst/>
          </a:prstGeom>
          <a:noFill/>
        </p:spPr>
        <p:txBody>
          <a:bodyPr wrap="none" rtlCol="0">
            <a:spAutoFit/>
          </a:bodyPr>
          <a:lstStyle/>
          <a:p>
            <a:r>
              <a:rPr lang="en-US" dirty="0"/>
              <a:t>1998</a:t>
            </a:r>
          </a:p>
        </p:txBody>
      </p:sp>
      <p:sp>
        <p:nvSpPr>
          <p:cNvPr id="44" name="Rectangle 43"/>
          <p:cNvSpPr/>
          <p:nvPr/>
        </p:nvSpPr>
        <p:spPr>
          <a:xfrm>
            <a:off x="1293779" y="4679004"/>
            <a:ext cx="1716597" cy="111868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2206202" y="4883285"/>
            <a:ext cx="391083" cy="2143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2010538" y="4707917"/>
            <a:ext cx="876300" cy="17536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688797" y="4883285"/>
            <a:ext cx="230066" cy="52880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flipH="1">
            <a:off x="2393004" y="4805464"/>
            <a:ext cx="279014" cy="369332"/>
          </a:xfrm>
          <a:prstGeom prst="rect">
            <a:avLst/>
          </a:prstGeom>
          <a:noFill/>
        </p:spPr>
        <p:txBody>
          <a:bodyPr wrap="square" rtlCol="0">
            <a:spAutoFit/>
          </a:bodyPr>
          <a:lstStyle/>
          <a:p>
            <a:r>
              <a:rPr lang="en-US" dirty="0"/>
              <a:t>x</a:t>
            </a:r>
          </a:p>
        </p:txBody>
      </p:sp>
      <p:pic>
        <p:nvPicPr>
          <p:cNvPr id="53" name="Picture 52"/>
          <p:cNvPicPr>
            <a:picLocks noChangeAspect="1"/>
          </p:cNvPicPr>
          <p:nvPr/>
        </p:nvPicPr>
        <p:blipFill>
          <a:blip r:embed="rId6"/>
          <a:stretch>
            <a:fillRect/>
          </a:stretch>
        </p:blipFill>
        <p:spPr>
          <a:xfrm>
            <a:off x="2558983" y="4714300"/>
            <a:ext cx="129814" cy="307269"/>
          </a:xfrm>
          <a:prstGeom prst="rect">
            <a:avLst/>
          </a:prstGeom>
        </p:spPr>
      </p:pic>
      <p:pic>
        <p:nvPicPr>
          <p:cNvPr id="54" name="Picture 53"/>
          <p:cNvPicPr>
            <a:picLocks noChangeAspect="1"/>
          </p:cNvPicPr>
          <p:nvPr/>
        </p:nvPicPr>
        <p:blipFill>
          <a:blip r:embed="rId6"/>
          <a:stretch>
            <a:fillRect/>
          </a:stretch>
        </p:blipFill>
        <p:spPr>
          <a:xfrm>
            <a:off x="2192899" y="4732534"/>
            <a:ext cx="129814" cy="307269"/>
          </a:xfrm>
          <a:prstGeom prst="rect">
            <a:avLst/>
          </a:prstGeom>
        </p:spPr>
      </p:pic>
      <p:pic>
        <p:nvPicPr>
          <p:cNvPr id="55" name="Picture 54"/>
          <p:cNvPicPr>
            <a:picLocks noChangeAspect="1"/>
          </p:cNvPicPr>
          <p:nvPr/>
        </p:nvPicPr>
        <p:blipFill>
          <a:blip r:embed="rId6"/>
          <a:stretch>
            <a:fillRect/>
          </a:stretch>
        </p:blipFill>
        <p:spPr>
          <a:xfrm>
            <a:off x="2271109" y="4944003"/>
            <a:ext cx="129814" cy="307269"/>
          </a:xfrm>
          <a:prstGeom prst="rect">
            <a:avLst/>
          </a:prstGeom>
        </p:spPr>
      </p:pic>
      <p:cxnSp>
        <p:nvCxnSpPr>
          <p:cNvPr id="57" name="Straight Connector 56"/>
          <p:cNvCxnSpPr/>
          <p:nvPr/>
        </p:nvCxnSpPr>
        <p:spPr>
          <a:xfrm flipH="1">
            <a:off x="2411087" y="3273965"/>
            <a:ext cx="7978053" cy="192364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endCxn id="54" idx="1"/>
          </p:cNvCxnSpPr>
          <p:nvPr/>
        </p:nvCxnSpPr>
        <p:spPr>
          <a:xfrm>
            <a:off x="1420238" y="3317157"/>
            <a:ext cx="772661" cy="1569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130562" y="3166841"/>
            <a:ext cx="2016899" cy="369332"/>
          </a:xfrm>
          <a:prstGeom prst="rect">
            <a:avLst/>
          </a:prstGeom>
          <a:noFill/>
        </p:spPr>
        <p:txBody>
          <a:bodyPr wrap="none" rtlCol="0">
            <a:spAutoFit/>
          </a:bodyPr>
          <a:lstStyle/>
          <a:p>
            <a:r>
              <a:rPr lang="en-US" sz="800" dirty="0"/>
              <a:t>HOMICE:NANAE</a:t>
            </a:r>
            <a:r>
              <a:rPr lang="en-US" dirty="0"/>
              <a:t> </a:t>
            </a:r>
            <a:r>
              <a:rPr lang="en-US" sz="800" strike="sngStrike" dirty="0" err="1"/>
              <a:t>eielbeht</a:t>
            </a:r>
            <a:r>
              <a:rPr lang="en-US" sz="800" strike="sngStrike" dirty="0"/>
              <a:t>, </a:t>
            </a:r>
            <a:r>
              <a:rPr lang="en-US" sz="800" strike="sngStrike" dirty="0" err="1"/>
              <a:t>isabell,hydrun</a:t>
            </a:r>
            <a:r>
              <a:rPr lang="en-US" sz="800" strike="sngStrike" dirty="0"/>
              <a:t> 9c</a:t>
            </a:r>
          </a:p>
        </p:txBody>
      </p:sp>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80243" y="4501419"/>
            <a:ext cx="920179" cy="615683"/>
          </a:xfrm>
          <a:prstGeom prst="rect">
            <a:avLst/>
          </a:prstGeom>
        </p:spPr>
      </p:pic>
      <p:pic>
        <p:nvPicPr>
          <p:cNvPr id="62" name="Picture 61"/>
          <p:cNvPicPr>
            <a:picLocks noChangeAspect="1"/>
          </p:cNvPicPr>
          <p:nvPr/>
        </p:nvPicPr>
        <p:blipFill>
          <a:blip r:embed="rId8"/>
          <a:stretch>
            <a:fillRect/>
          </a:stretch>
        </p:blipFill>
        <p:spPr>
          <a:xfrm>
            <a:off x="7146694" y="4551470"/>
            <a:ext cx="211932" cy="369842"/>
          </a:xfrm>
          <a:prstGeom prst="rect">
            <a:avLst/>
          </a:prstGeom>
        </p:spPr>
      </p:pic>
      <p:cxnSp>
        <p:nvCxnSpPr>
          <p:cNvPr id="64" name="Straight Connector 63"/>
          <p:cNvCxnSpPr/>
          <p:nvPr/>
        </p:nvCxnSpPr>
        <p:spPr>
          <a:xfrm>
            <a:off x="6686100" y="4050679"/>
            <a:ext cx="566560" cy="989124"/>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074119" y="3607617"/>
            <a:ext cx="3524235" cy="369332"/>
          </a:xfrm>
          <a:prstGeom prst="rect">
            <a:avLst/>
          </a:prstGeom>
          <a:noFill/>
        </p:spPr>
        <p:txBody>
          <a:bodyPr wrap="none" rtlCol="0">
            <a:spAutoFit/>
          </a:bodyPr>
          <a:lstStyle/>
          <a:p>
            <a:r>
              <a:rPr lang="en-US" dirty="0"/>
              <a:t>41.G.MAINSTREET.VIRNG.MARY(</a:t>
            </a:r>
            <a:r>
              <a:rPr lang="en-US" sz="800" strike="sngStrike" dirty="0" err="1"/>
              <a:t>gichst</a:t>
            </a:r>
            <a:r>
              <a:rPr lang="en-US" dirty="0"/>
              <a:t>)</a:t>
            </a:r>
          </a:p>
        </p:txBody>
      </p:sp>
      <p:sp>
        <p:nvSpPr>
          <p:cNvPr id="67" name="TextBox 66"/>
          <p:cNvSpPr txBox="1"/>
          <p:nvPr/>
        </p:nvSpPr>
        <p:spPr>
          <a:xfrm>
            <a:off x="5230827" y="3517381"/>
            <a:ext cx="865173" cy="369332"/>
          </a:xfrm>
          <a:prstGeom prst="rect">
            <a:avLst/>
          </a:prstGeom>
          <a:solidFill>
            <a:schemeClr val="accent1"/>
          </a:solidFill>
        </p:spPr>
        <p:txBody>
          <a:bodyPr wrap="none" rtlCol="0">
            <a:spAutoFit/>
          </a:bodyPr>
          <a:lstStyle/>
          <a:p>
            <a:r>
              <a:rPr lang="en-US" dirty="0">
                <a:solidFill>
                  <a:schemeClr val="bg1"/>
                </a:solidFill>
              </a:rPr>
              <a:t>TORT-1</a:t>
            </a:r>
          </a:p>
        </p:txBody>
      </p:sp>
      <p:sp>
        <p:nvSpPr>
          <p:cNvPr id="68" name="TextBox 67"/>
          <p:cNvSpPr txBox="1"/>
          <p:nvPr/>
        </p:nvSpPr>
        <p:spPr>
          <a:xfrm>
            <a:off x="8618706" y="3969660"/>
            <a:ext cx="518091" cy="215444"/>
          </a:xfrm>
          <a:prstGeom prst="rect">
            <a:avLst/>
          </a:prstGeom>
          <a:noFill/>
        </p:spPr>
        <p:txBody>
          <a:bodyPr wrap="none" rtlCol="0">
            <a:spAutoFit/>
          </a:bodyPr>
          <a:lstStyle/>
          <a:p>
            <a:r>
              <a:rPr lang="en-US" sz="800" strike="sngStrike" dirty="0" err="1"/>
              <a:t>verklakt</a:t>
            </a:r>
            <a:endParaRPr lang="en-US" sz="800" strike="sngStrike" dirty="0"/>
          </a:p>
        </p:txBody>
      </p:sp>
      <p:cxnSp>
        <p:nvCxnSpPr>
          <p:cNvPr id="71" name="Straight Connector 70"/>
          <p:cNvCxnSpPr/>
          <p:nvPr/>
        </p:nvCxnSpPr>
        <p:spPr>
          <a:xfrm>
            <a:off x="5145932" y="4153711"/>
            <a:ext cx="2212694" cy="1322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flipV="1">
            <a:off x="5457861" y="4059930"/>
            <a:ext cx="1900765" cy="1009504"/>
          </a:xfrm>
          <a:prstGeom prst="line">
            <a:avLst/>
          </a:prstGeom>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171260" y="4285965"/>
            <a:ext cx="928459" cy="369332"/>
          </a:xfrm>
          <a:prstGeom prst="rect">
            <a:avLst/>
          </a:prstGeom>
          <a:noFill/>
        </p:spPr>
        <p:txBody>
          <a:bodyPr wrap="none" rtlCol="0">
            <a:spAutoFit/>
          </a:bodyPr>
          <a:lstStyle/>
          <a:p>
            <a:r>
              <a:rPr lang="en-US" dirty="0"/>
              <a:t>4:30AM</a:t>
            </a:r>
          </a:p>
        </p:txBody>
      </p:sp>
      <p:pic>
        <p:nvPicPr>
          <p:cNvPr id="76" name="Picture 7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76114" y="5623926"/>
            <a:ext cx="1005457" cy="669086"/>
          </a:xfrm>
          <a:prstGeom prst="rect">
            <a:avLst/>
          </a:prstGeom>
        </p:spPr>
      </p:pic>
      <p:cxnSp>
        <p:nvCxnSpPr>
          <p:cNvPr id="78" name="Straight Connector 77"/>
          <p:cNvCxnSpPr/>
          <p:nvPr/>
        </p:nvCxnSpPr>
        <p:spPr>
          <a:xfrm flipV="1">
            <a:off x="4523362" y="5623926"/>
            <a:ext cx="2014162" cy="971427"/>
          </a:xfrm>
          <a:prstGeom prst="line">
            <a:avLst/>
          </a:prstGeom>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a:blip r:embed="rId10"/>
          <a:stretch>
            <a:fillRect/>
          </a:stretch>
        </p:blipFill>
        <p:spPr>
          <a:xfrm>
            <a:off x="6007598" y="4906142"/>
            <a:ext cx="634315" cy="293325"/>
          </a:xfrm>
          <a:prstGeom prst="rect">
            <a:avLst/>
          </a:prstGeom>
        </p:spPr>
      </p:pic>
      <p:sp>
        <p:nvSpPr>
          <p:cNvPr id="36" name="Rectangle 35">
            <a:extLst>
              <a:ext uri="{FF2B5EF4-FFF2-40B4-BE49-F238E27FC236}">
                <a16:creationId xmlns:a16="http://schemas.microsoft.com/office/drawing/2014/main" id="{8544DD02-1DA5-4814-8822-A844DA9809AA}"/>
              </a:ext>
            </a:extLst>
          </p:cNvPr>
          <p:cNvSpPr/>
          <p:nvPr/>
        </p:nvSpPr>
        <p:spPr>
          <a:xfrm>
            <a:off x="4874469" y="3890422"/>
            <a:ext cx="2681243" cy="142971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p:cNvCxnSpPr/>
          <p:nvPr/>
        </p:nvCxnSpPr>
        <p:spPr>
          <a:xfrm flipV="1">
            <a:off x="5781571" y="4707917"/>
            <a:ext cx="1365123" cy="612223"/>
          </a:xfrm>
          <a:prstGeom prst="line">
            <a:avLst/>
          </a:prstGeom>
        </p:spPr>
        <p:style>
          <a:lnRef idx="1">
            <a:schemeClr val="accent1"/>
          </a:lnRef>
          <a:fillRef idx="0">
            <a:schemeClr val="accent1"/>
          </a:fillRef>
          <a:effectRef idx="0">
            <a:schemeClr val="accent1"/>
          </a:effectRef>
          <a:fontRef idx="minor">
            <a:schemeClr val="tx1"/>
          </a:fontRef>
        </p:style>
      </p:cxnSp>
      <p:sp>
        <p:nvSpPr>
          <p:cNvPr id="82" name="Rectangle 81">
            <a:extLst>
              <a:ext uri="{FF2B5EF4-FFF2-40B4-BE49-F238E27FC236}">
                <a16:creationId xmlns:a16="http://schemas.microsoft.com/office/drawing/2014/main" id="{8544DD02-1DA5-4814-8822-A844DA9809AA}"/>
              </a:ext>
            </a:extLst>
          </p:cNvPr>
          <p:cNvSpPr/>
          <p:nvPr/>
        </p:nvSpPr>
        <p:spPr>
          <a:xfrm>
            <a:off x="4755378" y="5635994"/>
            <a:ext cx="1026193" cy="68077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p:nvPr/>
        </p:nvCxnSpPr>
        <p:spPr>
          <a:xfrm flipV="1">
            <a:off x="4874469" y="5623926"/>
            <a:ext cx="1133129" cy="562865"/>
          </a:xfrm>
          <a:prstGeom prst="line">
            <a:avLst/>
          </a:prstGeom>
        </p:spPr>
        <p:style>
          <a:lnRef idx="1">
            <a:schemeClr val="accent1"/>
          </a:lnRef>
          <a:fillRef idx="0">
            <a:schemeClr val="accent1"/>
          </a:fillRef>
          <a:effectRef idx="0">
            <a:schemeClr val="accent1"/>
          </a:effectRef>
          <a:fontRef idx="minor">
            <a:schemeClr val="tx1"/>
          </a:fontRef>
        </p:style>
      </p:cxnSp>
      <p:pic>
        <p:nvPicPr>
          <p:cNvPr id="85" name="Picture 84"/>
          <p:cNvPicPr>
            <a:picLocks noChangeAspect="1"/>
          </p:cNvPicPr>
          <p:nvPr/>
        </p:nvPicPr>
        <p:blipFill>
          <a:blip r:embed="rId11"/>
          <a:stretch>
            <a:fillRect/>
          </a:stretch>
        </p:blipFill>
        <p:spPr>
          <a:xfrm>
            <a:off x="5940219" y="5596896"/>
            <a:ext cx="1266060" cy="859109"/>
          </a:xfrm>
          <a:prstGeom prst="rect">
            <a:avLst/>
          </a:prstGeom>
        </p:spPr>
      </p:pic>
      <p:sp>
        <p:nvSpPr>
          <p:cNvPr id="86" name="TextBox 85"/>
          <p:cNvSpPr txBox="1"/>
          <p:nvPr/>
        </p:nvSpPr>
        <p:spPr>
          <a:xfrm>
            <a:off x="964120" y="2694217"/>
            <a:ext cx="2893934" cy="369332"/>
          </a:xfrm>
          <a:prstGeom prst="rect">
            <a:avLst/>
          </a:prstGeom>
          <a:noFill/>
        </p:spPr>
        <p:txBody>
          <a:bodyPr wrap="none" rtlCol="0">
            <a:spAutoFit/>
          </a:bodyPr>
          <a:lstStyle/>
          <a:p>
            <a:r>
              <a:rPr lang="en-US" dirty="0"/>
              <a:t>HOMICIDE:KYSTALT: &lt;layer2&gt;</a:t>
            </a:r>
          </a:p>
        </p:txBody>
      </p:sp>
      <p:sp>
        <p:nvSpPr>
          <p:cNvPr id="87" name="Rectangle 86">
            <a:extLst>
              <a:ext uri="{FF2B5EF4-FFF2-40B4-BE49-F238E27FC236}">
                <a16:creationId xmlns:a16="http://schemas.microsoft.com/office/drawing/2014/main" id="{8544DD02-1DA5-4814-8822-A844DA9809AA}"/>
              </a:ext>
            </a:extLst>
          </p:cNvPr>
          <p:cNvSpPr/>
          <p:nvPr/>
        </p:nvSpPr>
        <p:spPr>
          <a:xfrm>
            <a:off x="3684930" y="2721205"/>
            <a:ext cx="380717" cy="25970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544DD02-1DA5-4814-8822-A844DA9809AA}"/>
              </a:ext>
            </a:extLst>
          </p:cNvPr>
          <p:cNvSpPr/>
          <p:nvPr/>
        </p:nvSpPr>
        <p:spPr>
          <a:xfrm>
            <a:off x="4333003" y="2768455"/>
            <a:ext cx="380717" cy="25970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47106" y="2716558"/>
            <a:ext cx="702838" cy="276999"/>
          </a:xfrm>
          <a:prstGeom prst="rect">
            <a:avLst/>
          </a:prstGeom>
          <a:solidFill>
            <a:srgbClr val="C00000"/>
          </a:solidFill>
        </p:spPr>
        <p:txBody>
          <a:bodyPr wrap="square" rtlCol="0">
            <a:spAutoFit/>
          </a:bodyPr>
          <a:lstStyle/>
          <a:p>
            <a:r>
              <a:rPr lang="en-US" sz="1200" dirty="0">
                <a:solidFill>
                  <a:schemeClr val="bg1"/>
                </a:solidFill>
              </a:rPr>
              <a:t>DANIEL</a:t>
            </a:r>
          </a:p>
        </p:txBody>
      </p:sp>
      <p:sp>
        <p:nvSpPr>
          <p:cNvPr id="90" name="TextBox 89"/>
          <p:cNvSpPr txBox="1"/>
          <p:nvPr/>
        </p:nvSpPr>
        <p:spPr>
          <a:xfrm>
            <a:off x="564761" y="2697435"/>
            <a:ext cx="652743" cy="369332"/>
          </a:xfrm>
          <a:prstGeom prst="rect">
            <a:avLst/>
          </a:prstGeom>
          <a:noFill/>
        </p:spPr>
        <p:txBody>
          <a:bodyPr wrap="none" rtlCol="0">
            <a:spAutoFit/>
          </a:bodyPr>
          <a:lstStyle/>
          <a:p>
            <a:r>
              <a:rPr lang="en-US" dirty="0"/>
              <a:t>2000</a:t>
            </a:r>
          </a:p>
        </p:txBody>
      </p:sp>
      <p:sp>
        <p:nvSpPr>
          <p:cNvPr id="91" name="Rectangle 90">
            <a:extLst>
              <a:ext uri="{FF2B5EF4-FFF2-40B4-BE49-F238E27FC236}">
                <a16:creationId xmlns:a16="http://schemas.microsoft.com/office/drawing/2014/main" id="{8544DD02-1DA5-4814-8822-A844DA9809AA}"/>
              </a:ext>
            </a:extLst>
          </p:cNvPr>
          <p:cNvSpPr/>
          <p:nvPr/>
        </p:nvSpPr>
        <p:spPr>
          <a:xfrm>
            <a:off x="-1732" y="3063147"/>
            <a:ext cx="11962442" cy="380938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242989" y="3686489"/>
            <a:ext cx="7006470" cy="369332"/>
          </a:xfrm>
          <a:prstGeom prst="rect">
            <a:avLst/>
          </a:prstGeom>
          <a:noFill/>
        </p:spPr>
        <p:txBody>
          <a:bodyPr wrap="none" rtlCol="0">
            <a:spAutoFit/>
          </a:bodyPr>
          <a:lstStyle/>
          <a:p>
            <a:r>
              <a:rPr lang="en-US" dirty="0" err="1"/>
              <a:t>IPX.SQ.CPVA.FBI:TERROIRSM.INTERNATINOAL.ATOMCLOICK</a:t>
            </a:r>
            <a:r>
              <a:rPr lang="en-US" strike="sngStrike" dirty="0" err="1"/>
              <a:t>”kinderdisko</a:t>
            </a:r>
            <a:r>
              <a:rPr lang="en-US" strike="sngStrike" dirty="0"/>
              <a:t>”</a:t>
            </a:r>
          </a:p>
        </p:txBody>
      </p:sp>
      <p:sp>
        <p:nvSpPr>
          <p:cNvPr id="93" name="Rectangle 92">
            <a:extLst>
              <a:ext uri="{FF2B5EF4-FFF2-40B4-BE49-F238E27FC236}">
                <a16:creationId xmlns:a16="http://schemas.microsoft.com/office/drawing/2014/main" id="{8544DD02-1DA5-4814-8822-A844DA9809AA}"/>
              </a:ext>
            </a:extLst>
          </p:cNvPr>
          <p:cNvSpPr/>
          <p:nvPr/>
        </p:nvSpPr>
        <p:spPr>
          <a:xfrm>
            <a:off x="26377" y="2707215"/>
            <a:ext cx="11962442" cy="301499"/>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6161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Rectangle 5"/>
          <p:cNvSpPr/>
          <p:nvPr/>
        </p:nvSpPr>
        <p:spPr>
          <a:xfrm>
            <a:off x="5790179" y="3244334"/>
            <a:ext cx="2460930" cy="1569660"/>
          </a:xfrm>
          <a:prstGeom prst="rect">
            <a:avLst/>
          </a:prstGeom>
        </p:spPr>
        <p:txBody>
          <a:bodyPr wrap="none">
            <a:spAutoFit/>
          </a:bodyPr>
          <a:lstStyle/>
          <a:p>
            <a:r>
              <a:rPr lang="en-US" sz="9600" dirty="0"/>
              <a:t>LAW</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780" y="3591014"/>
            <a:ext cx="876300" cy="876300"/>
          </a:xfrm>
          <a:prstGeom prst="rect">
            <a:avLst/>
          </a:prstGeom>
        </p:spPr>
      </p:pic>
      <p:pic>
        <p:nvPicPr>
          <p:cNvPr id="8" name="Picture 7"/>
          <p:cNvPicPr>
            <a:picLocks noChangeAspect="1"/>
          </p:cNvPicPr>
          <p:nvPr/>
        </p:nvPicPr>
        <p:blipFill>
          <a:blip r:embed="rId3"/>
          <a:stretch>
            <a:fillRect/>
          </a:stretch>
        </p:blipFill>
        <p:spPr>
          <a:xfrm>
            <a:off x="8407221" y="3594946"/>
            <a:ext cx="1125886" cy="948115"/>
          </a:xfrm>
          <a:prstGeom prst="rect">
            <a:avLst/>
          </a:prstGeom>
        </p:spPr>
      </p:pic>
      <p:cxnSp>
        <p:nvCxnSpPr>
          <p:cNvPr id="10" name="Straight Arrow Connector 9"/>
          <p:cNvCxnSpPr/>
          <p:nvPr/>
        </p:nvCxnSpPr>
        <p:spPr>
          <a:xfrm>
            <a:off x="8589523" y="3054485"/>
            <a:ext cx="758758" cy="846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209219" y="5155553"/>
            <a:ext cx="2647776" cy="369332"/>
          </a:xfrm>
          <a:prstGeom prst="rect">
            <a:avLst/>
          </a:prstGeom>
          <a:noFill/>
        </p:spPr>
        <p:txBody>
          <a:bodyPr wrap="none" rtlCol="0">
            <a:spAutoFit/>
          </a:bodyPr>
          <a:lstStyle/>
          <a:p>
            <a:r>
              <a:rPr lang="en-US" dirty="0" err="1"/>
              <a:t>JFK.BULLET.SHOOTER.</a:t>
            </a:r>
            <a:r>
              <a:rPr lang="en-US" sz="800" strike="sngStrike" dirty="0" err="1"/>
              <a:t>gheo</a:t>
            </a:r>
            <a:r>
              <a:rPr lang="en-US" sz="800" strike="sngStrike" dirty="0"/>
              <a:t>(24a)</a:t>
            </a:r>
          </a:p>
        </p:txBody>
      </p:sp>
      <p:sp>
        <p:nvSpPr>
          <p:cNvPr id="12" name="Rectangle 11">
            <a:extLst>
              <a:ext uri="{FF2B5EF4-FFF2-40B4-BE49-F238E27FC236}">
                <a16:creationId xmlns:a16="http://schemas.microsoft.com/office/drawing/2014/main" id="{8544DD02-1DA5-4814-8822-A844DA9809AA}"/>
              </a:ext>
            </a:extLst>
          </p:cNvPr>
          <p:cNvSpPr/>
          <p:nvPr/>
        </p:nvSpPr>
        <p:spPr>
          <a:xfrm>
            <a:off x="8378230" y="3526450"/>
            <a:ext cx="1252153" cy="1016611"/>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flipV="1">
            <a:off x="8686800" y="3900791"/>
            <a:ext cx="943583" cy="330741"/>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8458404" y="3685347"/>
            <a:ext cx="1200970" cy="215444"/>
          </a:xfrm>
          <a:prstGeom prst="rect">
            <a:avLst/>
          </a:prstGeom>
          <a:noFill/>
        </p:spPr>
        <p:txBody>
          <a:bodyPr wrap="none" rtlCol="0">
            <a:spAutoFit/>
          </a:bodyPr>
          <a:lstStyle/>
          <a:p>
            <a:r>
              <a:rPr lang="en-US" sz="800" dirty="0"/>
              <a:t>FBI:KIDNAPPIGN </a:t>
            </a:r>
            <a:r>
              <a:rPr lang="en-US" sz="800" strike="sngStrike" dirty="0"/>
              <a:t>mother</a:t>
            </a:r>
          </a:p>
        </p:txBody>
      </p:sp>
      <p:pic>
        <p:nvPicPr>
          <p:cNvPr id="18" name="Picture 17"/>
          <p:cNvPicPr>
            <a:picLocks noChangeAspect="1"/>
          </p:cNvPicPr>
          <p:nvPr/>
        </p:nvPicPr>
        <p:blipFill>
          <a:blip r:embed="rId4"/>
          <a:stretch>
            <a:fillRect/>
          </a:stretch>
        </p:blipFill>
        <p:spPr>
          <a:xfrm>
            <a:off x="8251109" y="3028556"/>
            <a:ext cx="2528990" cy="801495"/>
          </a:xfrm>
          <a:prstGeom prst="rect">
            <a:avLst/>
          </a:prstGeom>
        </p:spPr>
      </p:pic>
      <p:sp>
        <p:nvSpPr>
          <p:cNvPr id="19" name="TextBox 18"/>
          <p:cNvSpPr txBox="1"/>
          <p:nvPr/>
        </p:nvSpPr>
        <p:spPr>
          <a:xfrm>
            <a:off x="9395106" y="2999477"/>
            <a:ext cx="328936" cy="215444"/>
          </a:xfrm>
          <a:prstGeom prst="rect">
            <a:avLst/>
          </a:prstGeom>
          <a:noFill/>
        </p:spPr>
        <p:txBody>
          <a:bodyPr wrap="none" rtlCol="0">
            <a:spAutoFit/>
          </a:bodyPr>
          <a:lstStyle/>
          <a:p>
            <a:r>
              <a:rPr lang="en-US" sz="800" strike="sngStrike" dirty="0" err="1"/>
              <a:t>ddr</a:t>
            </a:r>
            <a:endParaRPr lang="en-US" sz="800" strike="sngStrike" dirty="0"/>
          </a:p>
        </p:txBody>
      </p:sp>
      <p:sp>
        <p:nvSpPr>
          <p:cNvPr id="20" name="TextBox 19"/>
          <p:cNvSpPr txBox="1"/>
          <p:nvPr/>
        </p:nvSpPr>
        <p:spPr>
          <a:xfrm>
            <a:off x="9559574" y="3164425"/>
            <a:ext cx="705642" cy="215444"/>
          </a:xfrm>
          <a:prstGeom prst="rect">
            <a:avLst/>
          </a:prstGeom>
          <a:noFill/>
        </p:spPr>
        <p:txBody>
          <a:bodyPr wrap="none" rtlCol="0">
            <a:spAutoFit/>
          </a:bodyPr>
          <a:lstStyle/>
          <a:p>
            <a:r>
              <a:rPr lang="en-US" sz="800" strike="sngStrike" dirty="0"/>
              <a:t>Soviet union</a:t>
            </a:r>
          </a:p>
        </p:txBody>
      </p:sp>
      <p:sp>
        <p:nvSpPr>
          <p:cNvPr id="21" name="TextBox 20"/>
          <p:cNvSpPr txBox="1"/>
          <p:nvPr/>
        </p:nvSpPr>
        <p:spPr>
          <a:xfrm>
            <a:off x="10354670" y="3054485"/>
            <a:ext cx="1056700" cy="369332"/>
          </a:xfrm>
          <a:prstGeom prst="rect">
            <a:avLst/>
          </a:prstGeom>
          <a:noFill/>
        </p:spPr>
        <p:txBody>
          <a:bodyPr wrap="none" rtlCol="0">
            <a:spAutoFit/>
          </a:bodyPr>
          <a:lstStyle/>
          <a:p>
            <a:r>
              <a:rPr lang="en-US" dirty="0"/>
              <a:t>WW2.</a:t>
            </a:r>
            <a:r>
              <a:rPr lang="en-US" sz="800" strike="sngStrike" dirty="0"/>
              <a:t>austria</a:t>
            </a:r>
          </a:p>
        </p:txBody>
      </p:sp>
      <p:sp>
        <p:nvSpPr>
          <p:cNvPr id="22" name="Rectangle 21">
            <a:extLst>
              <a:ext uri="{FF2B5EF4-FFF2-40B4-BE49-F238E27FC236}">
                <a16:creationId xmlns:a16="http://schemas.microsoft.com/office/drawing/2014/main" id="{8544DD02-1DA5-4814-8822-A844DA9809AA}"/>
              </a:ext>
            </a:extLst>
          </p:cNvPr>
          <p:cNvSpPr/>
          <p:nvPr/>
        </p:nvSpPr>
        <p:spPr>
          <a:xfrm>
            <a:off x="8230252" y="3685347"/>
            <a:ext cx="2549847" cy="93140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5"/>
          <a:stretch>
            <a:fillRect/>
          </a:stretch>
        </p:blipFill>
        <p:spPr>
          <a:xfrm>
            <a:off x="8378230" y="3635924"/>
            <a:ext cx="1911239" cy="1419482"/>
          </a:xfrm>
          <a:prstGeom prst="rect">
            <a:avLst/>
          </a:prstGeom>
        </p:spPr>
      </p:pic>
      <p:pic>
        <p:nvPicPr>
          <p:cNvPr id="23" name="Picture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79795" y="840896"/>
            <a:ext cx="1674787" cy="1674787"/>
          </a:xfrm>
          <a:prstGeom prst="rect">
            <a:avLst/>
          </a:prstGeom>
        </p:spPr>
      </p:pic>
      <p:cxnSp>
        <p:nvCxnSpPr>
          <p:cNvPr id="27" name="Straight Connector 26"/>
          <p:cNvCxnSpPr/>
          <p:nvPr/>
        </p:nvCxnSpPr>
        <p:spPr>
          <a:xfrm>
            <a:off x="10354670" y="1459149"/>
            <a:ext cx="297117" cy="10700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570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sp>
        <p:nvSpPr>
          <p:cNvPr id="6" name="TextBox 5"/>
          <p:cNvSpPr txBox="1"/>
          <p:nvPr/>
        </p:nvSpPr>
        <p:spPr>
          <a:xfrm>
            <a:off x="2101174" y="1225685"/>
            <a:ext cx="2139047" cy="369332"/>
          </a:xfrm>
          <a:prstGeom prst="rect">
            <a:avLst/>
          </a:prstGeom>
          <a:noFill/>
        </p:spPr>
        <p:txBody>
          <a:bodyPr wrap="none" rtlCol="0">
            <a:spAutoFit/>
          </a:bodyPr>
          <a:lstStyle/>
          <a:p>
            <a:r>
              <a:rPr lang="en-US" dirty="0"/>
              <a:t>ww1.Angela.8</a:t>
            </a:r>
            <a:r>
              <a:rPr lang="en-US" baseline="30000" dirty="0"/>
              <a:t>th</a:t>
            </a:r>
            <a:r>
              <a:rPr lang="en-US" dirty="0"/>
              <a:t> floor</a:t>
            </a:r>
          </a:p>
        </p:txBody>
      </p:sp>
      <p:sp>
        <p:nvSpPr>
          <p:cNvPr id="7" name="Rectangle 6">
            <a:extLst>
              <a:ext uri="{FF2B5EF4-FFF2-40B4-BE49-F238E27FC236}">
                <a16:creationId xmlns:a16="http://schemas.microsoft.com/office/drawing/2014/main" id="{8544DD02-1DA5-4814-8822-A844DA9809AA}"/>
              </a:ext>
            </a:extLst>
          </p:cNvPr>
          <p:cNvSpPr/>
          <p:nvPr/>
        </p:nvSpPr>
        <p:spPr>
          <a:xfrm>
            <a:off x="2568102" y="1896894"/>
            <a:ext cx="7033097" cy="301557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313251" y="2869660"/>
            <a:ext cx="1132105" cy="369332"/>
          </a:xfrm>
          <a:prstGeom prst="rect">
            <a:avLst/>
          </a:prstGeom>
          <a:noFill/>
        </p:spPr>
        <p:txBody>
          <a:bodyPr wrap="none" rtlCol="0">
            <a:spAutoFit/>
          </a:bodyPr>
          <a:lstStyle/>
          <a:p>
            <a:r>
              <a:rPr lang="en-US" strike="sngStrike" dirty="0"/>
              <a:t>St. Francis</a:t>
            </a:r>
          </a:p>
        </p:txBody>
      </p:sp>
      <p:sp>
        <p:nvSpPr>
          <p:cNvPr id="9" name="TextBox 8"/>
          <p:cNvSpPr txBox="1"/>
          <p:nvPr/>
        </p:nvSpPr>
        <p:spPr>
          <a:xfrm>
            <a:off x="6402056" y="1610628"/>
            <a:ext cx="477247" cy="369332"/>
          </a:xfrm>
          <a:prstGeom prst="rect">
            <a:avLst/>
          </a:prstGeom>
          <a:noFill/>
        </p:spPr>
        <p:txBody>
          <a:bodyPr wrap="none" rtlCol="0">
            <a:spAutoFit/>
          </a:bodyPr>
          <a:lstStyle/>
          <a:p>
            <a:r>
              <a:rPr lang="en-US" dirty="0"/>
              <a:t>IPX</a:t>
            </a:r>
          </a:p>
        </p:txBody>
      </p:sp>
      <p:pic>
        <p:nvPicPr>
          <p:cNvPr id="10" name="Picture 9"/>
          <p:cNvPicPr>
            <a:picLocks noChangeAspect="1"/>
          </p:cNvPicPr>
          <p:nvPr/>
        </p:nvPicPr>
        <p:blipFill>
          <a:blip r:embed="rId2"/>
          <a:stretch>
            <a:fillRect/>
          </a:stretch>
        </p:blipFill>
        <p:spPr>
          <a:xfrm>
            <a:off x="6511145" y="814928"/>
            <a:ext cx="934211" cy="821210"/>
          </a:xfrm>
          <a:prstGeom prst="rect">
            <a:avLst/>
          </a:prstGeom>
        </p:spPr>
      </p:pic>
      <p:cxnSp>
        <p:nvCxnSpPr>
          <p:cNvPr id="12" name="Straight Connector 11"/>
          <p:cNvCxnSpPr/>
          <p:nvPr/>
        </p:nvCxnSpPr>
        <p:spPr>
          <a:xfrm flipV="1">
            <a:off x="2811294" y="1225533"/>
            <a:ext cx="1955259" cy="369484"/>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3"/>
          <a:stretch>
            <a:fillRect/>
          </a:stretch>
        </p:blipFill>
        <p:spPr>
          <a:xfrm>
            <a:off x="600659" y="5115048"/>
            <a:ext cx="3934885" cy="1092434"/>
          </a:xfrm>
          <a:prstGeom prst="rect">
            <a:avLst/>
          </a:prstGeom>
        </p:spPr>
      </p:pic>
      <p:pic>
        <p:nvPicPr>
          <p:cNvPr id="14" name="Picture 13"/>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865881" y="6232803"/>
            <a:ext cx="315648" cy="474334"/>
          </a:xfrm>
          <a:prstGeom prst="rect">
            <a:avLst/>
          </a:prstGeom>
        </p:spPr>
      </p:pic>
      <p:pic>
        <p:nvPicPr>
          <p:cNvPr id="15" name="Picture 14"/>
          <p:cNvPicPr>
            <a:picLocks noChangeAspect="1"/>
          </p:cNvPicPr>
          <p:nvPr/>
        </p:nvPicPr>
        <p:blipFill>
          <a:blip r:embed="rId5"/>
          <a:stretch>
            <a:fillRect/>
          </a:stretch>
        </p:blipFill>
        <p:spPr>
          <a:xfrm>
            <a:off x="2249600" y="6214267"/>
            <a:ext cx="223679" cy="492869"/>
          </a:xfrm>
          <a:prstGeom prst="rect">
            <a:avLst/>
          </a:prstGeom>
        </p:spPr>
      </p:pic>
      <p:cxnSp>
        <p:nvCxnSpPr>
          <p:cNvPr id="17" name="Straight Connector 16"/>
          <p:cNvCxnSpPr/>
          <p:nvPr/>
        </p:nvCxnSpPr>
        <p:spPr>
          <a:xfrm>
            <a:off x="1595336" y="6232802"/>
            <a:ext cx="1215958" cy="474334"/>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544DD02-1DA5-4814-8822-A844DA9809AA}"/>
              </a:ext>
            </a:extLst>
          </p:cNvPr>
          <p:cNvSpPr/>
          <p:nvPr/>
        </p:nvSpPr>
        <p:spPr>
          <a:xfrm>
            <a:off x="1822315" y="6232801"/>
            <a:ext cx="359214" cy="49684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44DD02-1DA5-4814-8822-A844DA9809AA}"/>
              </a:ext>
            </a:extLst>
          </p:cNvPr>
          <p:cNvSpPr/>
          <p:nvPr/>
        </p:nvSpPr>
        <p:spPr>
          <a:xfrm>
            <a:off x="2228901" y="6221545"/>
            <a:ext cx="359214" cy="49684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flipV="1">
            <a:off x="1865881" y="6481225"/>
            <a:ext cx="136041" cy="2259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a:endCxn id="19" idx="3"/>
          </p:cNvCxnSpPr>
          <p:nvPr/>
        </p:nvCxnSpPr>
        <p:spPr>
          <a:xfrm flipV="1">
            <a:off x="2181529" y="6469969"/>
            <a:ext cx="406586" cy="24842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a:off x="2767722" y="6060062"/>
            <a:ext cx="1337350" cy="421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976664" y="6481225"/>
            <a:ext cx="1400783" cy="2484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Connector 29"/>
          <p:cNvCxnSpPr>
            <a:stCxn id="28" idx="1"/>
            <a:endCxn id="28" idx="3"/>
          </p:cNvCxnSpPr>
          <p:nvPr/>
        </p:nvCxnSpPr>
        <p:spPr>
          <a:xfrm>
            <a:off x="2976664" y="6605437"/>
            <a:ext cx="1400783" cy="0"/>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8544DD02-1DA5-4814-8822-A844DA9809AA}"/>
              </a:ext>
            </a:extLst>
          </p:cNvPr>
          <p:cNvSpPr/>
          <p:nvPr/>
        </p:nvSpPr>
        <p:spPr>
          <a:xfrm>
            <a:off x="1856350" y="6258477"/>
            <a:ext cx="2679193" cy="49684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flipV="1">
            <a:off x="1808979" y="6492481"/>
            <a:ext cx="2831363" cy="262844"/>
          </a:xfrm>
          <a:prstGeom prst="line">
            <a:avLst/>
          </a:prstGeom>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10038945" y="1636138"/>
            <a:ext cx="2153055" cy="8346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a:t>
            </a:r>
          </a:p>
        </p:txBody>
      </p:sp>
      <p:sp>
        <p:nvSpPr>
          <p:cNvPr id="36" name="TextBox 35"/>
          <p:cNvSpPr txBox="1"/>
          <p:nvPr/>
        </p:nvSpPr>
        <p:spPr>
          <a:xfrm>
            <a:off x="9716280" y="1295400"/>
            <a:ext cx="1021433" cy="369332"/>
          </a:xfrm>
          <a:prstGeom prst="rect">
            <a:avLst/>
          </a:prstGeom>
          <a:noFill/>
        </p:spPr>
        <p:txBody>
          <a:bodyPr wrap="none" rtlCol="0">
            <a:spAutoFit/>
          </a:bodyPr>
          <a:lstStyle/>
          <a:p>
            <a:r>
              <a:rPr lang="en-US" dirty="0"/>
              <a:t>1994 7th</a:t>
            </a:r>
          </a:p>
        </p:txBody>
      </p:sp>
      <p:sp>
        <p:nvSpPr>
          <p:cNvPr id="37" name="TextBox 36"/>
          <p:cNvSpPr txBox="1"/>
          <p:nvPr/>
        </p:nvSpPr>
        <p:spPr>
          <a:xfrm>
            <a:off x="8300920" y="3939702"/>
            <a:ext cx="825547" cy="369332"/>
          </a:xfrm>
          <a:prstGeom prst="rect">
            <a:avLst/>
          </a:prstGeom>
          <a:noFill/>
        </p:spPr>
        <p:txBody>
          <a:bodyPr wrap="none" rtlCol="0">
            <a:spAutoFit/>
          </a:bodyPr>
          <a:lstStyle/>
          <a:p>
            <a:r>
              <a:rPr lang="en-US" strike="sngStrike" dirty="0"/>
              <a:t>Angela</a:t>
            </a:r>
          </a:p>
        </p:txBody>
      </p:sp>
      <p:sp>
        <p:nvSpPr>
          <p:cNvPr id="38" name="TextBox 37"/>
          <p:cNvSpPr txBox="1"/>
          <p:nvPr/>
        </p:nvSpPr>
        <p:spPr>
          <a:xfrm>
            <a:off x="9002443" y="4153870"/>
            <a:ext cx="2419252" cy="369332"/>
          </a:xfrm>
          <a:prstGeom prst="rect">
            <a:avLst/>
          </a:prstGeom>
          <a:noFill/>
        </p:spPr>
        <p:txBody>
          <a:bodyPr wrap="none" rtlCol="0">
            <a:spAutoFit/>
          </a:bodyPr>
          <a:lstStyle/>
          <a:p>
            <a:r>
              <a:rPr lang="en-US" dirty="0" err="1"/>
              <a:t>HOCEI:JEUSE:</a:t>
            </a:r>
            <a:r>
              <a:rPr lang="en-US" sz="800" strike="sngStrike" dirty="0" err="1"/>
              <a:t>guns</a:t>
            </a:r>
            <a:r>
              <a:rPr lang="en-US" sz="800" strike="sngStrike" dirty="0"/>
              <a:t> and </a:t>
            </a:r>
            <a:r>
              <a:rPr lang="en-US" sz="800" strike="sngStrike" dirty="0" err="1"/>
              <a:t>rosesCrhistan</a:t>
            </a:r>
            <a:endParaRPr lang="en-US" sz="800" strike="sngStrike" dirty="0"/>
          </a:p>
        </p:txBody>
      </p:sp>
      <p:sp>
        <p:nvSpPr>
          <p:cNvPr id="39" name="TextBox 38"/>
          <p:cNvSpPr txBox="1"/>
          <p:nvPr/>
        </p:nvSpPr>
        <p:spPr>
          <a:xfrm>
            <a:off x="5875298" y="2113532"/>
            <a:ext cx="1160831" cy="369332"/>
          </a:xfrm>
          <a:prstGeom prst="rect">
            <a:avLst/>
          </a:prstGeom>
          <a:noFill/>
        </p:spPr>
        <p:txBody>
          <a:bodyPr wrap="none" rtlCol="0">
            <a:spAutoFit/>
          </a:bodyPr>
          <a:lstStyle/>
          <a:p>
            <a:r>
              <a:rPr lang="en-US" strike="sngStrike" dirty="0"/>
              <a:t>Kit sectary</a:t>
            </a:r>
          </a:p>
        </p:txBody>
      </p:sp>
      <p:cxnSp>
        <p:nvCxnSpPr>
          <p:cNvPr id="41" name="Straight Arrow Connector 40"/>
          <p:cNvCxnSpPr/>
          <p:nvPr/>
        </p:nvCxnSpPr>
        <p:spPr>
          <a:xfrm>
            <a:off x="7295322" y="1694314"/>
            <a:ext cx="19878" cy="1175346"/>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41876" y="1046869"/>
            <a:ext cx="1156279" cy="369332"/>
          </a:xfrm>
          <a:prstGeom prst="rect">
            <a:avLst/>
          </a:prstGeom>
          <a:noFill/>
        </p:spPr>
        <p:txBody>
          <a:bodyPr wrap="none" rtlCol="0">
            <a:spAutoFit/>
          </a:bodyPr>
          <a:lstStyle/>
          <a:p>
            <a:r>
              <a:rPr lang="en-US" strike="sngStrike" dirty="0"/>
              <a:t>“cisco kid”</a:t>
            </a:r>
          </a:p>
        </p:txBody>
      </p:sp>
      <p:cxnSp>
        <p:nvCxnSpPr>
          <p:cNvPr id="44" name="Straight Arrow Connector 43"/>
          <p:cNvCxnSpPr/>
          <p:nvPr/>
        </p:nvCxnSpPr>
        <p:spPr>
          <a:xfrm>
            <a:off x="944217" y="1397000"/>
            <a:ext cx="630625" cy="4625817"/>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561753" y="3220015"/>
            <a:ext cx="734496" cy="369332"/>
          </a:xfrm>
          <a:prstGeom prst="rect">
            <a:avLst/>
          </a:prstGeom>
          <a:noFill/>
        </p:spPr>
        <p:txBody>
          <a:bodyPr wrap="none" rtlCol="0">
            <a:spAutoFit/>
          </a:bodyPr>
          <a:lstStyle/>
          <a:p>
            <a:r>
              <a:rPr lang="en-US" strike="sngStrike" dirty="0"/>
              <a:t>drunk</a:t>
            </a:r>
          </a:p>
        </p:txBody>
      </p:sp>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9075" y="818014"/>
            <a:ext cx="876300" cy="876300"/>
          </a:xfrm>
          <a:prstGeom prst="rect">
            <a:avLst/>
          </a:prstGeom>
        </p:spPr>
      </p:pic>
      <p:sp>
        <p:nvSpPr>
          <p:cNvPr id="47" name="TextBox 46"/>
          <p:cNvSpPr txBox="1"/>
          <p:nvPr/>
        </p:nvSpPr>
        <p:spPr>
          <a:xfrm>
            <a:off x="7818231" y="980356"/>
            <a:ext cx="2055947" cy="369332"/>
          </a:xfrm>
          <a:prstGeom prst="rect">
            <a:avLst/>
          </a:prstGeom>
          <a:noFill/>
        </p:spPr>
        <p:txBody>
          <a:bodyPr wrap="none" rtlCol="0">
            <a:spAutoFit/>
          </a:bodyPr>
          <a:lstStyle/>
          <a:p>
            <a:r>
              <a:rPr lang="en-US" dirty="0"/>
              <a:t>Sectary kid Stanford</a:t>
            </a:r>
          </a:p>
        </p:txBody>
      </p:sp>
      <p:sp>
        <p:nvSpPr>
          <p:cNvPr id="48" name="Rectangle 47"/>
          <p:cNvSpPr/>
          <p:nvPr/>
        </p:nvSpPr>
        <p:spPr>
          <a:xfrm>
            <a:off x="9970851" y="802750"/>
            <a:ext cx="2221149" cy="6075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PETER</a:t>
            </a:r>
          </a:p>
        </p:txBody>
      </p:sp>
      <p:sp>
        <p:nvSpPr>
          <p:cNvPr id="49" name="TextBox 48"/>
          <p:cNvSpPr txBox="1"/>
          <p:nvPr/>
        </p:nvSpPr>
        <p:spPr>
          <a:xfrm>
            <a:off x="7880946" y="1652084"/>
            <a:ext cx="1641988" cy="369332"/>
          </a:xfrm>
          <a:prstGeom prst="rect">
            <a:avLst/>
          </a:prstGeom>
          <a:noFill/>
        </p:spPr>
        <p:txBody>
          <a:bodyPr wrap="none" rtlCol="0">
            <a:spAutoFit/>
          </a:bodyPr>
          <a:lstStyle/>
          <a:p>
            <a:r>
              <a:rPr lang="en-US" strike="sngStrike" dirty="0" err="1"/>
              <a:t>Gabeiel:redhair</a:t>
            </a:r>
            <a:endParaRPr lang="en-US" strike="sngStrike" dirty="0"/>
          </a:p>
        </p:txBody>
      </p:sp>
      <p:sp>
        <p:nvSpPr>
          <p:cNvPr id="51" name="Rectangle 50"/>
          <p:cNvSpPr/>
          <p:nvPr/>
        </p:nvSpPr>
        <p:spPr>
          <a:xfrm>
            <a:off x="8449466" y="2102664"/>
            <a:ext cx="1641988" cy="369332"/>
          </a:xfrm>
          <a:prstGeom prst="rect">
            <a:avLst/>
          </a:prstGeom>
        </p:spPr>
        <p:txBody>
          <a:bodyPr wrap="none">
            <a:spAutoFit/>
          </a:bodyPr>
          <a:lstStyle/>
          <a:p>
            <a:r>
              <a:rPr lang="en-US" strike="sngStrike" dirty="0" err="1"/>
              <a:t>Gabeiel:redhair</a:t>
            </a:r>
            <a:endParaRPr lang="en-US" strike="sngStrike" dirty="0"/>
          </a:p>
        </p:txBody>
      </p:sp>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51370" y="814928"/>
            <a:ext cx="481616" cy="663408"/>
          </a:xfrm>
          <a:prstGeom prst="rect">
            <a:avLst/>
          </a:prstGeom>
        </p:spPr>
      </p:pic>
      <p:sp>
        <p:nvSpPr>
          <p:cNvPr id="53" name="Rectangle 52">
            <a:extLst>
              <a:ext uri="{FF2B5EF4-FFF2-40B4-BE49-F238E27FC236}">
                <a16:creationId xmlns:a16="http://schemas.microsoft.com/office/drawing/2014/main" id="{8544DD02-1DA5-4814-8822-A844DA9809AA}"/>
              </a:ext>
            </a:extLst>
          </p:cNvPr>
          <p:cNvSpPr/>
          <p:nvPr/>
        </p:nvSpPr>
        <p:spPr>
          <a:xfrm>
            <a:off x="618756" y="1024567"/>
            <a:ext cx="976580" cy="36564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8544DD02-1DA5-4814-8822-A844DA9809AA}"/>
              </a:ext>
            </a:extLst>
          </p:cNvPr>
          <p:cNvSpPr/>
          <p:nvPr/>
        </p:nvSpPr>
        <p:spPr>
          <a:xfrm>
            <a:off x="9099306" y="4208147"/>
            <a:ext cx="2406831" cy="365648"/>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544DD02-1DA5-4814-8822-A844DA9809AA}"/>
              </a:ext>
            </a:extLst>
          </p:cNvPr>
          <p:cNvSpPr/>
          <p:nvPr/>
        </p:nvSpPr>
        <p:spPr>
          <a:xfrm>
            <a:off x="7865284" y="3428269"/>
            <a:ext cx="1744416" cy="145120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5115797" y="3153769"/>
            <a:ext cx="445956" cy="369332"/>
          </a:xfrm>
          <a:prstGeom prst="rect">
            <a:avLst/>
          </a:prstGeom>
          <a:noFill/>
        </p:spPr>
        <p:txBody>
          <a:bodyPr wrap="none" rtlCol="0">
            <a:spAutoFit/>
          </a:bodyPr>
          <a:lstStyle/>
          <a:p>
            <a:r>
              <a:rPr lang="en-US" dirty="0"/>
              <a:t>SQ</a:t>
            </a:r>
          </a:p>
        </p:txBody>
      </p:sp>
      <p:sp>
        <p:nvSpPr>
          <p:cNvPr id="57" name="TextBox 56"/>
          <p:cNvSpPr txBox="1"/>
          <p:nvPr/>
        </p:nvSpPr>
        <p:spPr>
          <a:xfrm>
            <a:off x="10038946" y="2645908"/>
            <a:ext cx="2175022" cy="369332"/>
          </a:xfrm>
          <a:prstGeom prst="rect">
            <a:avLst/>
          </a:prstGeom>
          <a:solidFill>
            <a:srgbClr val="C00000"/>
          </a:solidFill>
        </p:spPr>
        <p:txBody>
          <a:bodyPr wrap="square" rtlCol="0">
            <a:spAutoFit/>
          </a:bodyPr>
          <a:lstStyle/>
          <a:p>
            <a:r>
              <a:rPr lang="en-US" dirty="0">
                <a:solidFill>
                  <a:schemeClr val="bg1"/>
                </a:solidFill>
              </a:rPr>
              <a:t>DEBORAH</a:t>
            </a:r>
          </a:p>
        </p:txBody>
      </p:sp>
      <p:sp>
        <p:nvSpPr>
          <p:cNvPr id="58" name="Rectangle 57"/>
          <p:cNvSpPr/>
          <p:nvPr/>
        </p:nvSpPr>
        <p:spPr>
          <a:xfrm>
            <a:off x="10038944" y="2584464"/>
            <a:ext cx="2153055" cy="16304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JUDGES</a:t>
            </a:r>
          </a:p>
        </p:txBody>
      </p:sp>
      <p:sp>
        <p:nvSpPr>
          <p:cNvPr id="59" name="TextBox 58"/>
          <p:cNvSpPr txBox="1"/>
          <p:nvPr/>
        </p:nvSpPr>
        <p:spPr>
          <a:xfrm>
            <a:off x="10094142" y="2984492"/>
            <a:ext cx="1529586" cy="707886"/>
          </a:xfrm>
          <a:prstGeom prst="rect">
            <a:avLst/>
          </a:prstGeom>
          <a:noFill/>
        </p:spPr>
        <p:txBody>
          <a:bodyPr wrap="none" rtlCol="0">
            <a:spAutoFit/>
          </a:bodyPr>
          <a:lstStyle/>
          <a:p>
            <a:r>
              <a:rPr lang="en-US" sz="1000" strike="sngStrike" dirty="0"/>
              <a:t>Post </a:t>
            </a:r>
            <a:r>
              <a:rPr lang="en-US" sz="1000" strike="sngStrike" dirty="0" err="1"/>
              <a:t>Dr</a:t>
            </a:r>
            <a:r>
              <a:rPr lang="en-US" sz="1000" strike="sngStrike" dirty="0"/>
              <a:t> Sectary </a:t>
            </a:r>
            <a:r>
              <a:rPr lang="en-US" sz="1000" strike="sngStrike" dirty="0" err="1"/>
              <a:t>Univeristy</a:t>
            </a:r>
            <a:endParaRPr lang="en-US" sz="1000" strike="sngStrike" dirty="0"/>
          </a:p>
          <a:p>
            <a:r>
              <a:rPr lang="en-US" sz="1000" strike="sngStrike" dirty="0"/>
              <a:t>Son</a:t>
            </a:r>
            <a:r>
              <a:rPr lang="en-US" sz="1000" dirty="0"/>
              <a:t> </a:t>
            </a:r>
          </a:p>
          <a:p>
            <a:r>
              <a:rPr lang="en-US" sz="1000" strike="sngStrike" dirty="0"/>
              <a:t>LEVEL:</a:t>
            </a:r>
            <a:r>
              <a:rPr lang="en-US" sz="1000" dirty="0"/>
              <a:t>HOMCEI:MAYOR</a:t>
            </a:r>
          </a:p>
          <a:p>
            <a:r>
              <a:rPr lang="en-US" sz="1000" strike="sngStrike" dirty="0"/>
              <a:t>0.1 St. Peter</a:t>
            </a:r>
          </a:p>
        </p:txBody>
      </p:sp>
      <p:sp>
        <p:nvSpPr>
          <p:cNvPr id="60" name="Rectangle 59">
            <a:extLst>
              <a:ext uri="{FF2B5EF4-FFF2-40B4-BE49-F238E27FC236}">
                <a16:creationId xmlns:a16="http://schemas.microsoft.com/office/drawing/2014/main" id="{8544DD02-1DA5-4814-8822-A844DA9809AA}"/>
              </a:ext>
            </a:extLst>
          </p:cNvPr>
          <p:cNvSpPr/>
          <p:nvPr/>
        </p:nvSpPr>
        <p:spPr>
          <a:xfrm>
            <a:off x="10004114" y="3037706"/>
            <a:ext cx="2209854" cy="66875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364906" y="1687923"/>
            <a:ext cx="481616" cy="663408"/>
          </a:xfrm>
          <a:prstGeom prst="rect">
            <a:avLst/>
          </a:prstGeom>
        </p:spPr>
      </p:pic>
      <p:pic>
        <p:nvPicPr>
          <p:cNvPr id="62" name="Picture 61"/>
          <p:cNvPicPr>
            <a:picLocks noChangeAspect="1"/>
          </p:cNvPicPr>
          <p:nvPr/>
        </p:nvPicPr>
        <p:blipFill>
          <a:blip r:embed="rId8"/>
          <a:stretch>
            <a:fillRect/>
          </a:stretch>
        </p:blipFill>
        <p:spPr>
          <a:xfrm>
            <a:off x="2922122" y="1721978"/>
            <a:ext cx="1134778" cy="526990"/>
          </a:xfrm>
          <a:prstGeom prst="rect">
            <a:avLst/>
          </a:prstGeom>
        </p:spPr>
      </p:pic>
      <p:sp>
        <p:nvSpPr>
          <p:cNvPr id="50" name="Rectangle 49">
            <a:extLst>
              <a:ext uri="{FF2B5EF4-FFF2-40B4-BE49-F238E27FC236}">
                <a16:creationId xmlns:a16="http://schemas.microsoft.com/office/drawing/2014/main" id="{8544DD02-1DA5-4814-8822-A844DA9809AA}"/>
              </a:ext>
            </a:extLst>
          </p:cNvPr>
          <p:cNvSpPr/>
          <p:nvPr/>
        </p:nvSpPr>
        <p:spPr>
          <a:xfrm>
            <a:off x="23562" y="834399"/>
            <a:ext cx="12012725" cy="5920926"/>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761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0EC87FE-E6C0-4B85-BB46-4A62AEFF5B7C}"/>
              </a:ext>
            </a:extLst>
          </p:cNvPr>
          <p:cNvSpPr/>
          <p:nvPr/>
        </p:nvSpPr>
        <p:spPr>
          <a:xfrm>
            <a:off x="0" y="0"/>
            <a:ext cx="12192000" cy="6477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FBI</a:t>
            </a:r>
          </a:p>
        </p:txBody>
      </p:sp>
      <p:sp>
        <p:nvSpPr>
          <p:cNvPr id="5" name="Rectangle 4">
            <a:extLst>
              <a:ext uri="{FF2B5EF4-FFF2-40B4-BE49-F238E27FC236}">
                <a16:creationId xmlns:a16="http://schemas.microsoft.com/office/drawing/2014/main" id="{D0FFD82F-284F-44DC-A0C7-CDA5C1B856BC}"/>
              </a:ext>
            </a:extLst>
          </p:cNvPr>
          <p:cNvSpPr/>
          <p:nvPr/>
        </p:nvSpPr>
        <p:spPr>
          <a:xfrm>
            <a:off x="0" y="647700"/>
            <a:ext cx="12192000" cy="1016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err="1"/>
              <a:t>Develoment</a:t>
            </a:r>
            <a:endParaRPr lang="en-US" sz="8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466" y="1083897"/>
            <a:ext cx="3546918" cy="1773459"/>
          </a:xfrm>
          <a:prstGeom prst="rect">
            <a:avLst/>
          </a:prstGeom>
        </p:spPr>
      </p:pic>
      <p:sp>
        <p:nvSpPr>
          <p:cNvPr id="7" name="Rectangle 6"/>
          <p:cNvSpPr/>
          <p:nvPr/>
        </p:nvSpPr>
        <p:spPr>
          <a:xfrm>
            <a:off x="9970849" y="1775661"/>
            <a:ext cx="2221149" cy="60752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PETER</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117" y="2811293"/>
            <a:ext cx="973598" cy="662190"/>
          </a:xfrm>
          <a:prstGeom prst="rect">
            <a:avLst/>
          </a:prstGeom>
        </p:spPr>
      </p:pic>
      <p:sp>
        <p:nvSpPr>
          <p:cNvPr id="9" name="TextBox 8"/>
          <p:cNvSpPr txBox="1"/>
          <p:nvPr/>
        </p:nvSpPr>
        <p:spPr>
          <a:xfrm>
            <a:off x="4479184" y="2978334"/>
            <a:ext cx="652743" cy="369332"/>
          </a:xfrm>
          <a:prstGeom prst="rect">
            <a:avLst/>
          </a:prstGeom>
          <a:noFill/>
        </p:spPr>
        <p:txBody>
          <a:bodyPr wrap="none" rtlCol="0">
            <a:spAutoFit/>
          </a:bodyPr>
          <a:lstStyle/>
          <a:p>
            <a:r>
              <a:rPr lang="en-US" dirty="0"/>
              <a:t>2016</a:t>
            </a:r>
          </a:p>
        </p:txBody>
      </p:sp>
      <p:sp>
        <p:nvSpPr>
          <p:cNvPr id="10" name="TextBox 9"/>
          <p:cNvSpPr txBox="1"/>
          <p:nvPr/>
        </p:nvSpPr>
        <p:spPr>
          <a:xfrm>
            <a:off x="4479184" y="2566438"/>
            <a:ext cx="1417376" cy="369332"/>
          </a:xfrm>
          <a:prstGeom prst="rect">
            <a:avLst/>
          </a:prstGeom>
          <a:noFill/>
        </p:spPr>
        <p:txBody>
          <a:bodyPr wrap="none" rtlCol="0">
            <a:spAutoFit/>
          </a:bodyPr>
          <a:lstStyle/>
          <a:p>
            <a:r>
              <a:rPr lang="en-US" dirty="0"/>
              <a:t>2022 </a:t>
            </a:r>
            <a:r>
              <a:rPr lang="en-US" strike="sngStrike" dirty="0" err="1"/>
              <a:t>ghoeho</a:t>
            </a:r>
            <a:endParaRPr lang="en-US" strike="sngStrike" dirty="0"/>
          </a:p>
        </p:txBody>
      </p:sp>
      <p:pic>
        <p:nvPicPr>
          <p:cNvPr id="11" name="Picture 10"/>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334180" y="2871098"/>
            <a:ext cx="550626" cy="250041"/>
          </a:xfrm>
          <a:prstGeom prst="rect">
            <a:avLst/>
          </a:prstGeom>
        </p:spPr>
      </p:pic>
      <p:cxnSp>
        <p:nvCxnSpPr>
          <p:cNvPr id="13" name="Straight Connector 12"/>
          <p:cNvCxnSpPr/>
          <p:nvPr/>
        </p:nvCxnSpPr>
        <p:spPr>
          <a:xfrm flipV="1">
            <a:off x="6334180" y="2639539"/>
            <a:ext cx="650280" cy="628955"/>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544DD02-1DA5-4814-8822-A844DA9809AA}"/>
              </a:ext>
            </a:extLst>
          </p:cNvPr>
          <p:cNvSpPr/>
          <p:nvPr/>
        </p:nvSpPr>
        <p:spPr>
          <a:xfrm>
            <a:off x="6334180" y="2871098"/>
            <a:ext cx="1185301" cy="602385"/>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9277" y="2857356"/>
            <a:ext cx="946521" cy="629867"/>
          </a:xfrm>
          <a:prstGeom prst="rect">
            <a:avLst/>
          </a:prstGeom>
        </p:spPr>
      </p:pic>
      <p:sp>
        <p:nvSpPr>
          <p:cNvPr id="17" name="Rectangle 16">
            <a:extLst>
              <a:ext uri="{FF2B5EF4-FFF2-40B4-BE49-F238E27FC236}">
                <a16:creationId xmlns:a16="http://schemas.microsoft.com/office/drawing/2014/main" id="{8544DD02-1DA5-4814-8822-A844DA9809AA}"/>
              </a:ext>
            </a:extLst>
          </p:cNvPr>
          <p:cNvSpPr/>
          <p:nvPr/>
        </p:nvSpPr>
        <p:spPr>
          <a:xfrm>
            <a:off x="5120681" y="2636469"/>
            <a:ext cx="998249" cy="85075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356337" y="2857356"/>
            <a:ext cx="679225" cy="369332"/>
          </a:xfrm>
          <a:prstGeom prst="rect">
            <a:avLst/>
          </a:prstGeom>
          <a:noFill/>
        </p:spPr>
        <p:txBody>
          <a:bodyPr wrap="none" rtlCol="0">
            <a:spAutoFit/>
          </a:bodyPr>
          <a:lstStyle/>
          <a:p>
            <a:r>
              <a:rPr lang="en-US" dirty="0"/>
              <a:t>CPVA</a:t>
            </a:r>
          </a:p>
        </p:txBody>
      </p:sp>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8139" y="2656809"/>
            <a:ext cx="702587" cy="214289"/>
          </a:xfrm>
          <a:prstGeom prst="rect">
            <a:avLst/>
          </a:prstGeom>
        </p:spPr>
      </p:pic>
      <p:sp>
        <p:nvSpPr>
          <p:cNvPr id="20" name="TextBox 19"/>
          <p:cNvSpPr txBox="1"/>
          <p:nvPr/>
        </p:nvSpPr>
        <p:spPr>
          <a:xfrm>
            <a:off x="7365798" y="2758839"/>
            <a:ext cx="4826202" cy="1454244"/>
          </a:xfrm>
          <a:prstGeom prst="rect">
            <a:avLst/>
          </a:prstGeom>
          <a:noFill/>
        </p:spPr>
        <p:txBody>
          <a:bodyPr wrap="square" rtlCol="0">
            <a:spAutoFit/>
          </a:bodyPr>
          <a:lstStyle/>
          <a:p>
            <a:r>
              <a:rPr lang="en-US" sz="1050" dirty="0"/>
              <a:t>Thank you, Rome for asking me to join you for this very special evening as we begin a week of engagement around the General Assembly. </a:t>
            </a:r>
          </a:p>
          <a:p>
            <a:r>
              <a:rPr lang="en-US" sz="1050" dirty="0"/>
              <a:t>It’s wonderful to be here with so many colleagues and friends – </a:t>
            </a:r>
            <a:r>
              <a:rPr lang="en-US" sz="1050" dirty="0" err="1"/>
              <a:t>Franceso</a:t>
            </a:r>
            <a:r>
              <a:rPr lang="en-US" sz="1050" dirty="0"/>
              <a:t>, </a:t>
            </a:r>
            <a:r>
              <a:rPr lang="en-US" sz="1050" dirty="0" err="1"/>
              <a:t>Bendict</a:t>
            </a:r>
            <a:r>
              <a:rPr lang="en-US" sz="1050" dirty="0"/>
              <a:t>, and Philippa serving alongside you as First Lady of the United States of West Germany is the honor of my life.</a:t>
            </a:r>
          </a:p>
          <a:p>
            <a:br>
              <a:rPr lang="en-US" dirty="0"/>
            </a:br>
            <a:endParaRPr lang="en-US" dirty="0"/>
          </a:p>
        </p:txBody>
      </p:sp>
      <p:sp>
        <p:nvSpPr>
          <p:cNvPr id="21" name="Rectangle 20"/>
          <p:cNvSpPr/>
          <p:nvPr/>
        </p:nvSpPr>
        <p:spPr>
          <a:xfrm>
            <a:off x="9970850" y="3627783"/>
            <a:ext cx="2221149" cy="70567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!KING.PETERSSON</a:t>
            </a:r>
          </a:p>
        </p:txBody>
      </p:sp>
      <p:cxnSp>
        <p:nvCxnSpPr>
          <p:cNvPr id="23" name="Straight Connector 22"/>
          <p:cNvCxnSpPr/>
          <p:nvPr/>
        </p:nvCxnSpPr>
        <p:spPr>
          <a:xfrm>
            <a:off x="5194823" y="4333461"/>
            <a:ext cx="7116748" cy="0"/>
          </a:xfrm>
          <a:prstGeom prst="line">
            <a:avLst/>
          </a:prstGeom>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6884806" y="3999253"/>
            <a:ext cx="345027" cy="258437"/>
          </a:xfrm>
          <a:prstGeom prst="rect">
            <a:avLst/>
          </a:prstGeom>
        </p:spPr>
      </p:pic>
      <p:cxnSp>
        <p:nvCxnSpPr>
          <p:cNvPr id="27" name="Straight Connector 26"/>
          <p:cNvCxnSpPr/>
          <p:nvPr/>
        </p:nvCxnSpPr>
        <p:spPr>
          <a:xfrm flipV="1">
            <a:off x="6609493" y="3836504"/>
            <a:ext cx="1023759" cy="576470"/>
          </a:xfrm>
          <a:prstGeom prst="line">
            <a:avLst/>
          </a:prstGeom>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544DD02-1DA5-4814-8822-A844DA9809AA}"/>
              </a:ext>
            </a:extLst>
          </p:cNvPr>
          <p:cNvSpPr/>
          <p:nvPr/>
        </p:nvSpPr>
        <p:spPr>
          <a:xfrm>
            <a:off x="6866674" y="3980622"/>
            <a:ext cx="363160" cy="273327"/>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p:cNvCxnSpPr/>
          <p:nvPr/>
        </p:nvCxnSpPr>
        <p:spPr>
          <a:xfrm flipV="1">
            <a:off x="6718852" y="3836504"/>
            <a:ext cx="1033670" cy="288235"/>
          </a:xfrm>
          <a:prstGeom prst="line">
            <a:avLst/>
          </a:prstGeom>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7431633" y="3744487"/>
            <a:ext cx="388871" cy="533814"/>
          </a:xfrm>
          <a:prstGeom prst="rect">
            <a:avLst/>
          </a:prstGeom>
        </p:spPr>
      </p:pic>
      <p:pic>
        <p:nvPicPr>
          <p:cNvPr id="33" name="Picture 32"/>
          <p:cNvPicPr>
            <a:picLocks noChangeAspect="1"/>
          </p:cNvPicPr>
          <p:nvPr/>
        </p:nvPicPr>
        <p:blipFill>
          <a:blip r:embed="rId9" cstate="hqprint">
            <a:extLst>
              <a:ext uri="{28A0092B-C50C-407E-A947-70E740481C1C}">
                <a14:useLocalDpi xmlns:a14="http://schemas.microsoft.com/office/drawing/2010/main" val="0"/>
              </a:ext>
            </a:extLst>
          </a:blip>
          <a:stretch>
            <a:fillRect/>
          </a:stretch>
        </p:blipFill>
        <p:spPr>
          <a:xfrm>
            <a:off x="7955158" y="3845342"/>
            <a:ext cx="564595" cy="422901"/>
          </a:xfrm>
          <a:prstGeom prst="rect">
            <a:avLst/>
          </a:prstGeom>
        </p:spPr>
      </p:pic>
      <p:cxnSp>
        <p:nvCxnSpPr>
          <p:cNvPr id="35" name="Straight Connector 34"/>
          <p:cNvCxnSpPr/>
          <p:nvPr/>
        </p:nvCxnSpPr>
        <p:spPr>
          <a:xfrm>
            <a:off x="7955158" y="3744487"/>
            <a:ext cx="672007" cy="668487"/>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8544DD02-1DA5-4814-8822-A844DA9809AA}"/>
              </a:ext>
            </a:extLst>
          </p:cNvPr>
          <p:cNvSpPr/>
          <p:nvPr/>
        </p:nvSpPr>
        <p:spPr>
          <a:xfrm>
            <a:off x="6156081" y="2615057"/>
            <a:ext cx="6035918" cy="1718403"/>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32128" y="4485501"/>
            <a:ext cx="1097705" cy="730473"/>
          </a:xfrm>
          <a:prstGeom prst="rect">
            <a:avLst/>
          </a:prstGeom>
        </p:spPr>
      </p:pic>
      <p:sp>
        <p:nvSpPr>
          <p:cNvPr id="38" name="Rectangle 37"/>
          <p:cNvSpPr/>
          <p:nvPr/>
        </p:nvSpPr>
        <p:spPr>
          <a:xfrm>
            <a:off x="7431633" y="4604737"/>
            <a:ext cx="2306657" cy="369332"/>
          </a:xfrm>
          <a:prstGeom prst="rect">
            <a:avLst/>
          </a:prstGeom>
        </p:spPr>
        <p:txBody>
          <a:bodyPr wrap="none">
            <a:spAutoFit/>
          </a:bodyPr>
          <a:lstStyle/>
          <a:p>
            <a:r>
              <a:rPr lang="en-US" dirty="0"/>
              <a:t>cardinal </a:t>
            </a:r>
            <a:r>
              <a:rPr lang="en-US" dirty="0" err="1"/>
              <a:t>rome</a:t>
            </a:r>
            <a:r>
              <a:rPr lang="en-US" dirty="0"/>
              <a:t> meeting</a:t>
            </a:r>
          </a:p>
        </p:txBody>
      </p:sp>
      <p:pic>
        <p:nvPicPr>
          <p:cNvPr id="39" name="Picture 38"/>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9738290" y="4453838"/>
            <a:ext cx="445840" cy="788794"/>
          </a:xfrm>
          <a:prstGeom prst="rect">
            <a:avLst/>
          </a:prstGeom>
        </p:spPr>
      </p:pic>
      <p:cxnSp>
        <p:nvCxnSpPr>
          <p:cNvPr id="41" name="Straight Connector 40"/>
          <p:cNvCxnSpPr>
            <a:stCxn id="38" idx="1"/>
          </p:cNvCxnSpPr>
          <p:nvPr/>
        </p:nvCxnSpPr>
        <p:spPr>
          <a:xfrm>
            <a:off x="7431633" y="4789403"/>
            <a:ext cx="32728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5896560" y="4604737"/>
            <a:ext cx="1855962" cy="611237"/>
          </a:xfrm>
          <a:prstGeom prst="line">
            <a:avLst/>
          </a:prstGeom>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8544DD02-1DA5-4814-8822-A844DA9809AA}"/>
              </a:ext>
            </a:extLst>
          </p:cNvPr>
          <p:cNvSpPr/>
          <p:nvPr/>
        </p:nvSpPr>
        <p:spPr>
          <a:xfrm>
            <a:off x="6118930" y="4453836"/>
            <a:ext cx="6035918" cy="76462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7672257" y="4621192"/>
            <a:ext cx="2929263" cy="369332"/>
          </a:xfrm>
          <a:prstGeom prst="rect">
            <a:avLst/>
          </a:prstGeom>
          <a:noFill/>
        </p:spPr>
        <p:txBody>
          <a:bodyPr wrap="none" rtlCol="0">
            <a:spAutoFit/>
          </a:bodyPr>
          <a:lstStyle/>
          <a:p>
            <a:r>
              <a:rPr lang="en-US" dirty="0" err="1"/>
              <a:t>nonPoliceContentItemLogical</a:t>
            </a:r>
            <a:endParaRPr lang="en-US" dirty="0"/>
          </a:p>
        </p:txBody>
      </p:sp>
      <p:pic>
        <p:nvPicPr>
          <p:cNvPr id="46" name="Picture 4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34953" y="4424383"/>
            <a:ext cx="352370" cy="528555"/>
          </a:xfrm>
          <a:prstGeom prst="rect">
            <a:avLst/>
          </a:prstGeom>
        </p:spPr>
      </p:pic>
      <p:sp>
        <p:nvSpPr>
          <p:cNvPr id="47" name="Rectangle 46">
            <a:extLst>
              <a:ext uri="{FF2B5EF4-FFF2-40B4-BE49-F238E27FC236}">
                <a16:creationId xmlns:a16="http://schemas.microsoft.com/office/drawing/2014/main" id="{8544DD02-1DA5-4814-8822-A844DA9809AA}"/>
              </a:ext>
            </a:extLst>
          </p:cNvPr>
          <p:cNvSpPr/>
          <p:nvPr/>
        </p:nvSpPr>
        <p:spPr>
          <a:xfrm>
            <a:off x="6096000" y="4428818"/>
            <a:ext cx="6035918" cy="764620"/>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p:cNvSpPr txBox="1"/>
          <p:nvPr/>
        </p:nvSpPr>
        <p:spPr>
          <a:xfrm>
            <a:off x="4557701" y="4415607"/>
            <a:ext cx="1183337" cy="646331"/>
          </a:xfrm>
          <a:prstGeom prst="rect">
            <a:avLst/>
          </a:prstGeom>
          <a:noFill/>
        </p:spPr>
        <p:txBody>
          <a:bodyPr wrap="none" rtlCol="0">
            <a:spAutoFit/>
          </a:bodyPr>
          <a:lstStyle/>
          <a:p>
            <a:r>
              <a:rPr lang="en-US" dirty="0"/>
              <a:t>9/18/2023</a:t>
            </a:r>
          </a:p>
          <a:p>
            <a:r>
              <a:rPr lang="en-US" dirty="0"/>
              <a:t>10:15AM</a:t>
            </a:r>
          </a:p>
        </p:txBody>
      </p:sp>
      <p:cxnSp>
        <p:nvCxnSpPr>
          <p:cNvPr id="50" name="Straight Connector 49"/>
          <p:cNvCxnSpPr/>
          <p:nvPr/>
        </p:nvCxnSpPr>
        <p:spPr>
          <a:xfrm flipV="1">
            <a:off x="7955158" y="2935770"/>
            <a:ext cx="2570381" cy="622439"/>
          </a:xfrm>
          <a:prstGeom prst="line">
            <a:avLst/>
          </a:prstGeom>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544DD02-1DA5-4814-8822-A844DA9809AA}"/>
              </a:ext>
            </a:extLst>
          </p:cNvPr>
          <p:cNvSpPr/>
          <p:nvPr/>
        </p:nvSpPr>
        <p:spPr>
          <a:xfrm>
            <a:off x="0" y="591448"/>
            <a:ext cx="12191998" cy="6067684"/>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TextBox 51"/>
          <p:cNvSpPr txBox="1"/>
          <p:nvPr/>
        </p:nvSpPr>
        <p:spPr>
          <a:xfrm>
            <a:off x="4374550" y="3261414"/>
            <a:ext cx="5776133" cy="369332"/>
          </a:xfrm>
          <a:prstGeom prst="rect">
            <a:avLst/>
          </a:prstGeom>
          <a:noFill/>
        </p:spPr>
        <p:txBody>
          <a:bodyPr wrap="none" rtlCol="0">
            <a:spAutoFit/>
          </a:bodyPr>
          <a:lstStyle/>
          <a:p>
            <a:r>
              <a:rPr lang="en-US" dirty="0" err="1"/>
              <a:t>HOMICIDE:JESES.nonPoliceCfgLogical</a:t>
            </a:r>
            <a:r>
              <a:rPr lang="en-US" dirty="0"/>
              <a:t>(x/y).roth.ibm.dmiler.*</a:t>
            </a:r>
          </a:p>
        </p:txBody>
      </p:sp>
      <p:pic>
        <p:nvPicPr>
          <p:cNvPr id="53" name="Picture 5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136064" y="2959026"/>
            <a:ext cx="697412" cy="934676"/>
          </a:xfrm>
          <a:prstGeom prst="rect">
            <a:avLst/>
          </a:prstGeom>
        </p:spPr>
      </p:pic>
      <p:pic>
        <p:nvPicPr>
          <p:cNvPr id="54" name="Picture 5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740043" y="3197200"/>
            <a:ext cx="620418" cy="620418"/>
          </a:xfrm>
          <a:prstGeom prst="rect">
            <a:avLst/>
          </a:prstGeom>
        </p:spPr>
      </p:pic>
      <p:cxnSp>
        <p:nvCxnSpPr>
          <p:cNvPr id="56" name="Straight Connector 55"/>
          <p:cNvCxnSpPr/>
          <p:nvPr/>
        </p:nvCxnSpPr>
        <p:spPr>
          <a:xfrm>
            <a:off x="9870569" y="2964735"/>
            <a:ext cx="2041315" cy="85942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8544DD02-1DA5-4814-8822-A844DA9809AA}"/>
              </a:ext>
            </a:extLst>
          </p:cNvPr>
          <p:cNvSpPr/>
          <p:nvPr/>
        </p:nvSpPr>
        <p:spPr>
          <a:xfrm>
            <a:off x="10057406" y="2959025"/>
            <a:ext cx="1414654" cy="97040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72893" y="3473483"/>
            <a:ext cx="2051359"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0024252" y="2730469"/>
            <a:ext cx="1548822" cy="215444"/>
          </a:xfrm>
          <a:prstGeom prst="rect">
            <a:avLst/>
          </a:prstGeom>
          <a:noFill/>
        </p:spPr>
        <p:txBody>
          <a:bodyPr wrap="none" rtlCol="0">
            <a:spAutoFit/>
          </a:bodyPr>
          <a:lstStyle/>
          <a:p>
            <a:r>
              <a:rPr lang="en-US" sz="800" dirty="0"/>
              <a:t>HOMI:LUX:COINTOWN</a:t>
            </a:r>
            <a:r>
              <a:rPr lang="en-US" sz="800" strike="sngStrike" dirty="0"/>
              <a:t>(</a:t>
            </a:r>
            <a:r>
              <a:rPr lang="en-US" sz="800" strike="sngStrike" dirty="0" err="1"/>
              <a:t>btuchsal</a:t>
            </a:r>
            <a:r>
              <a:rPr lang="en-US" sz="800" strike="sngStrike" dirty="0"/>
              <a:t>)</a:t>
            </a:r>
          </a:p>
        </p:txBody>
      </p:sp>
      <p:cxnSp>
        <p:nvCxnSpPr>
          <p:cNvPr id="62" name="Straight Connector 61"/>
          <p:cNvCxnSpPr/>
          <p:nvPr/>
        </p:nvCxnSpPr>
        <p:spPr>
          <a:xfrm flipV="1">
            <a:off x="10150683" y="2978334"/>
            <a:ext cx="1321377" cy="839284"/>
          </a:xfrm>
          <a:prstGeom prst="line">
            <a:avLst/>
          </a:prstGeom>
        </p:spPr>
        <p:style>
          <a:lnRef idx="1">
            <a:schemeClr val="accent1"/>
          </a:lnRef>
          <a:fillRef idx="0">
            <a:schemeClr val="accent1"/>
          </a:fillRef>
          <a:effectRef idx="0">
            <a:schemeClr val="accent1"/>
          </a:effectRef>
          <a:fontRef idx="minor">
            <a:schemeClr val="tx1"/>
          </a:fontRef>
        </p:style>
      </p:cxnSp>
      <p:pic>
        <p:nvPicPr>
          <p:cNvPr id="63" name="Picture 62"/>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10146980" y="3545638"/>
            <a:ext cx="755721" cy="342684"/>
          </a:xfrm>
          <a:prstGeom prst="rect">
            <a:avLst/>
          </a:prstGeom>
        </p:spPr>
      </p:pic>
      <p:pic>
        <p:nvPicPr>
          <p:cNvPr id="64" name="Picture 63"/>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10232790" y="2997354"/>
            <a:ext cx="435145" cy="548283"/>
          </a:xfrm>
          <a:prstGeom prst="rect">
            <a:avLst/>
          </a:prstGeom>
        </p:spPr>
      </p:pic>
      <p:cxnSp>
        <p:nvCxnSpPr>
          <p:cNvPr id="66" name="Straight Connector 65"/>
          <p:cNvCxnSpPr/>
          <p:nvPr/>
        </p:nvCxnSpPr>
        <p:spPr>
          <a:xfrm flipV="1">
            <a:off x="9913238" y="3006489"/>
            <a:ext cx="851495" cy="52907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V="1">
            <a:off x="10065638" y="3158889"/>
            <a:ext cx="851495" cy="52907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8544DD02-1DA5-4814-8822-A844DA9809AA}"/>
              </a:ext>
            </a:extLst>
          </p:cNvPr>
          <p:cNvSpPr/>
          <p:nvPr/>
        </p:nvSpPr>
        <p:spPr>
          <a:xfrm>
            <a:off x="10057405" y="2944335"/>
            <a:ext cx="1414654" cy="970402"/>
          </a:xfrm>
          <a:prstGeom prst="rect">
            <a:avLst/>
          </a:prstGeom>
          <a:solidFill>
            <a:srgbClr val="FFFFFF">
              <a:alpha val="89804"/>
            </a:srgbClr>
          </a:solid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69"/>
          <p:cNvPicPr>
            <a:picLocks noChangeAspect="1"/>
          </p:cNvPicPr>
          <p:nvPr/>
        </p:nvPicPr>
        <p:blipFill>
          <a:blip r:embed="rId17" cstate="hqprint">
            <a:extLst>
              <a:ext uri="{28A0092B-C50C-407E-A947-70E740481C1C}">
                <a14:useLocalDpi xmlns:a14="http://schemas.microsoft.com/office/drawing/2010/main" val="0"/>
              </a:ext>
            </a:extLst>
          </a:blip>
          <a:stretch>
            <a:fillRect/>
          </a:stretch>
        </p:blipFill>
        <p:spPr>
          <a:xfrm>
            <a:off x="8432032" y="3260109"/>
            <a:ext cx="365181" cy="365181"/>
          </a:xfrm>
          <a:prstGeom prst="rect">
            <a:avLst/>
          </a:prstGeom>
        </p:spPr>
      </p:pic>
      <p:pic>
        <p:nvPicPr>
          <p:cNvPr id="71" name="Picture 70"/>
          <p:cNvPicPr>
            <a:picLocks noChangeAspect="1"/>
          </p:cNvPicPr>
          <p:nvPr/>
        </p:nvPicPr>
        <p:blipFill>
          <a:blip r:embed="rId18"/>
          <a:stretch>
            <a:fillRect/>
          </a:stretch>
        </p:blipFill>
        <p:spPr>
          <a:xfrm>
            <a:off x="4507178" y="2391046"/>
            <a:ext cx="934211" cy="821210"/>
          </a:xfrm>
          <a:prstGeom prst="rect">
            <a:avLst/>
          </a:prstGeom>
        </p:spPr>
      </p:pic>
      <p:sp>
        <p:nvSpPr>
          <p:cNvPr id="72" name="TextBox 71"/>
          <p:cNvSpPr txBox="1"/>
          <p:nvPr/>
        </p:nvSpPr>
        <p:spPr>
          <a:xfrm>
            <a:off x="5506779" y="2291008"/>
            <a:ext cx="2813655" cy="1046440"/>
          </a:xfrm>
          <a:prstGeom prst="rect">
            <a:avLst/>
          </a:prstGeom>
          <a:noFill/>
        </p:spPr>
        <p:txBody>
          <a:bodyPr wrap="none" rtlCol="0">
            <a:spAutoFit/>
          </a:bodyPr>
          <a:lstStyle/>
          <a:p>
            <a:r>
              <a:rPr lang="en-US" sz="4400" b="1" dirty="0"/>
              <a:t>PENTAGON</a:t>
            </a:r>
          </a:p>
          <a:p>
            <a:r>
              <a:rPr lang="en-US" dirty="0"/>
              <a:t>♥LACE</a:t>
            </a:r>
          </a:p>
        </p:txBody>
      </p:sp>
      <p:sp>
        <p:nvSpPr>
          <p:cNvPr id="73" name="Rectangle 72"/>
          <p:cNvSpPr/>
          <p:nvPr/>
        </p:nvSpPr>
        <p:spPr>
          <a:xfrm>
            <a:off x="9913238" y="2258743"/>
            <a:ext cx="2287576" cy="466854"/>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!PAUL</a:t>
            </a:r>
          </a:p>
        </p:txBody>
      </p:sp>
      <p:sp>
        <p:nvSpPr>
          <p:cNvPr id="74" name="TextBox 73"/>
          <p:cNvSpPr txBox="1"/>
          <p:nvPr/>
        </p:nvSpPr>
        <p:spPr>
          <a:xfrm>
            <a:off x="-272374" y="2258743"/>
            <a:ext cx="373820" cy="369332"/>
          </a:xfrm>
          <a:prstGeom prst="rect">
            <a:avLst/>
          </a:prstGeom>
          <a:noFill/>
        </p:spPr>
        <p:txBody>
          <a:bodyPr wrap="none" rtlCol="0">
            <a:spAutoFit/>
          </a:bodyPr>
          <a:lstStyle/>
          <a:p>
            <a:r>
              <a:rPr lang="en-US" dirty="0"/>
              <a:t>“”</a:t>
            </a:r>
          </a:p>
        </p:txBody>
      </p:sp>
      <p:pic>
        <p:nvPicPr>
          <p:cNvPr id="75" name="Picture 7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289271" y="2381714"/>
            <a:ext cx="677447" cy="865048"/>
          </a:xfrm>
          <a:prstGeom prst="rect">
            <a:avLst/>
          </a:prstGeom>
        </p:spPr>
      </p:pic>
      <p:pic>
        <p:nvPicPr>
          <p:cNvPr id="76" name="Picture 7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290730" y="2919030"/>
            <a:ext cx="1039799" cy="445628"/>
          </a:xfrm>
          <a:prstGeom prst="rect">
            <a:avLst/>
          </a:prstGeom>
        </p:spPr>
      </p:pic>
      <p:sp>
        <p:nvSpPr>
          <p:cNvPr id="77" name="TextBox 76"/>
          <p:cNvSpPr txBox="1"/>
          <p:nvPr/>
        </p:nvSpPr>
        <p:spPr>
          <a:xfrm>
            <a:off x="7423063" y="2923789"/>
            <a:ext cx="405880" cy="369332"/>
          </a:xfrm>
          <a:prstGeom prst="rect">
            <a:avLst/>
          </a:prstGeom>
          <a:noFill/>
        </p:spPr>
        <p:txBody>
          <a:bodyPr wrap="none" rtlCol="0">
            <a:spAutoFit/>
          </a:bodyPr>
          <a:lstStyle/>
          <a:p>
            <a:r>
              <a:rPr lang="en-US" dirty="0"/>
              <a:t>!G</a:t>
            </a:r>
          </a:p>
        </p:txBody>
      </p:sp>
    </p:spTree>
    <p:extLst>
      <p:ext uri="{BB962C8B-B14F-4D97-AF65-F5344CB8AC3E}">
        <p14:creationId xmlns:p14="http://schemas.microsoft.com/office/powerpoint/2010/main" val="24495196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845</TotalTime>
  <Words>2165</Words>
  <Application>Microsoft Office PowerPoint</Application>
  <PresentationFormat>Widescreen</PresentationFormat>
  <Paragraphs>674</Paragraphs>
  <Slides>48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Arial</vt:lpstr>
      <vt:lpstr>Calibri</vt:lpstr>
      <vt:lpstr>Calibri Light</vt:lpstr>
      <vt:lpstr>Google Sans</vt:lpstr>
      <vt:lpstr>Roboto</vt:lpstr>
      <vt:lpstr>SFUIText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Custom-tc-nrs11</dc:creator>
  <cp:lastModifiedBy>custom-tc-ems12@FortWorthPublicLibrary.org</cp:lastModifiedBy>
  <cp:revision>97</cp:revision>
  <dcterms:created xsi:type="dcterms:W3CDTF">2023-09-16T19:03:37Z</dcterms:created>
  <dcterms:modified xsi:type="dcterms:W3CDTF">2023-09-19T00:38:13Z</dcterms:modified>
</cp:coreProperties>
</file>